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5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EC1F1-4597-8A91-5774-9EB271C07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0E99E-6BB0-98F0-4803-B84A2B678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023B2-ACAE-F0F1-F42C-4806D4B7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8D9BD-0C52-C8EB-7F23-629F80AE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5702D-DC39-6271-5072-4FAC7134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06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1A9C-BB39-FF27-0C15-7AABEE7E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AFAE7-E1A6-6C67-5BBC-65494E478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F9E5B-C479-0CA6-4EED-30A9FC65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230B6-F83C-64B1-D2EB-BB5F32FB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276D6-DD27-E7FF-BA21-C8B5A7C3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42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834AA-6DC0-A707-8592-7E497E897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2EE07-C258-A94C-13E4-6E3CEDE41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2AF86-7A12-F7DA-3BD7-F7FDA382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B4C78-D381-E647-29B4-47022328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72CC0-8C77-669A-90F6-A022D779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8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B25A-979E-2A9E-1297-C817C378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E07A-13CE-2174-0AC7-B17FD985E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FAD2B-2E16-42B8-0438-CF592B94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A2182-66D4-AA18-AE3D-CD7E2891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6101B-09C0-D918-6432-99883A07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23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E8A7-BF4A-3DF0-C1C9-22910738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1F874-CA59-A74E-0D91-C7AB5F75A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12A59-55F0-6269-5DF1-7C578AF2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9B78D-B99B-F600-DF56-3E41773E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C5AEC-5E02-979A-E3E6-55E19691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2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48FD-D8BB-42FC-EFCD-49E06F86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F1947-7294-9314-81A5-040ED3469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71C78-2C93-F72E-FEE6-007F1183D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F83B2-32B0-DDD5-C400-E496FB8D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9BB47-00C7-7AF7-40F6-EDE76EBF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72165-2B85-F127-AEEE-522A5443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17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CAB4-206D-F350-86C6-442A30E3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F38F6-C727-26CD-3951-C4BF5C3A4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42AE2-75FC-3B15-C708-DA7BD4F73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40F1A-C211-1CDD-E707-AFE6B88EA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F1145-46F6-2526-AA44-2DA56781B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4293E-F26A-42EE-DE92-2CB98086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E102E-9CCC-5C58-2B9C-BCE98F9F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C8D3D-36D7-ACE5-6F03-7B3B748E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37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22A7-9F45-9D8B-D72A-77068737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D693E-D841-5E27-CCBA-151400C9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F1945-C704-E61F-F9FE-AE26C101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B1AE2-2049-D92A-CE2E-A076DA7F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68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DB99A-EAD5-F337-480C-8103921A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36EEF-0D74-DCE6-3B34-3E8A0A48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226B9-6C61-289F-3EB7-10E5378C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80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0C1F-EA27-98C0-60C9-9A7ED3119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6B35F-6355-BB5D-9669-D76E09BE9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03C4C-BA02-57DD-C1F0-EABCCDE6A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A4946-FA30-1148-E518-1DC255EB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4E464-A608-8D04-C791-B1AB15F5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2DD65-D6A5-8F93-3CC7-D4CA6482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28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03C5-24B2-26B9-9761-EDFF2B67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62DED6-1BF1-10DD-965A-241B6FD2A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8463F-7464-CB37-04E6-DF2BEA9A7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2D471-3FFE-A629-8605-F7858A34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36F00-A17C-43CD-BC8A-15ABB1ABDA9C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4886A-6915-65C5-C88D-EA1A929E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B8CD4-CCB9-120F-1566-925A1092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33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86830-23DA-32E4-BA1F-FD58B148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2B275-7103-F8C9-CE5E-71AEF8567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8652-4214-D9CD-4738-46DB08A1F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36F00-A17C-43CD-BC8A-15ABB1ABDA9C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BB56C-7C42-0B41-BE78-A7524302E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89086-8796-492B-C61E-D99C8712C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06ADF-B5CA-4DAC-BF71-CA9698C6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71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367F560-91B4-3387-9C8F-60F96D6F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8">
            <a:extLst>
              <a:ext uri="{FF2B5EF4-FFF2-40B4-BE49-F238E27FC236}">
                <a16:creationId xmlns:a16="http://schemas.microsoft.com/office/drawing/2014/main" id="{0E851787-4C13-C061-E983-D04E9BF5C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IN" sz="72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Travelogue Divination</a:t>
            </a:r>
          </a:p>
        </p:txBody>
      </p:sp>
    </p:spTree>
    <p:extLst>
      <p:ext uri="{BB962C8B-B14F-4D97-AF65-F5344CB8AC3E}">
        <p14:creationId xmlns:p14="http://schemas.microsoft.com/office/powerpoint/2010/main" val="142193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F033-DA4E-D2B8-D558-5832A3E8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Advantages</a:t>
            </a:r>
            <a:endParaRPr lang="en-IN" sz="6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F75B-2776-6D8A-7CC2-D64CCC18B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540"/>
            <a:ext cx="10515600" cy="48681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A travel-time management app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Easy to use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Simple design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Live tracking facility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 Can be used as a tourism guide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/>
              <a:t>Reduces the hardships a passenger faces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06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7722-14F2-A180-EBDB-E846CC2A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Future Works</a:t>
            </a:r>
            <a:endParaRPr lang="en-IN" sz="6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C3FF-166D-8D82-7AEB-B6177BEC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Inclusion of optimisation to already made travel plans.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Time prediction based on traffic blocks in the passenger routes.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A facility for the passengers to add the experience so that others get an idea about the route.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An online chat support to the passengers.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7341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D7B0-E948-74D5-C0A4-C90320F2C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0" y="2223293"/>
            <a:ext cx="3695700" cy="13255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Thank you</a:t>
            </a:r>
            <a:endParaRPr lang="en-IN" sz="6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81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4643-ECC3-6B79-5353-3723BF8C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0316"/>
            <a:ext cx="11727402" cy="3980371"/>
          </a:xfrm>
        </p:spPr>
        <p:txBody>
          <a:bodyPr numCol="2">
            <a:normAutofit fontScale="92500"/>
          </a:bodyPr>
          <a:lstStyle/>
          <a:p>
            <a:pPr lvl="1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dirty="0"/>
              <a:t>Most of the ticket booking applications doesn’t include live tracking, time prediction and other facilities. Hence, there are hardships to locate the live status of a booked entity (Bus, Train, Flight).</a:t>
            </a:r>
          </a:p>
          <a:p>
            <a:pPr lvl="1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IN" dirty="0"/>
          </a:p>
          <a:p>
            <a:pPr lvl="1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IN" dirty="0"/>
          </a:p>
          <a:p>
            <a:pPr lvl="1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02124"/>
                </a:solidFill>
                <a:effectLst/>
              </a:rPr>
              <a:t>Time plays a significant role in our life. </a:t>
            </a:r>
            <a:r>
              <a:rPr lang="en-US" dirty="0">
                <a:solidFill>
                  <a:srgbClr val="202124"/>
                </a:solidFill>
              </a:rPr>
              <a:t>All are time-bounded in their daily activities. So, planning a journey without knowing the details of the routes one have to travel may become time consuming and a hectic task.  </a:t>
            </a:r>
            <a:endParaRPr lang="en-IN" dirty="0"/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IN" dirty="0"/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C0199723-732E-C2FA-9372-CA445F0218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992" y="69716"/>
            <a:ext cx="10515600" cy="1222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Roboto Bold" panose="02000000000000000000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66627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24B6-0E51-0ADC-8D9B-1B501BBD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Solution</a:t>
            </a:r>
            <a:endParaRPr lang="en-IN" sz="6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2A6A-F041-B4ED-7C12-0192ADB90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673" y="1450992"/>
            <a:ext cx="11146654" cy="540700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800" dirty="0"/>
              <a:t>An all-in-one web application integrated with many services that a passenger needs.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800" dirty="0"/>
              <a:t>Ticket booking facility for bus, train and flight.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800" dirty="0"/>
              <a:t>Passenger can track the live location status of the booked entity.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800" dirty="0"/>
              <a:t>A time prediction mechanism based on historical data and current location which is a highlight of the application can provide a hassle-free journey.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800" dirty="0"/>
              <a:t>Tourism facility is also included as an add-on where the passenger can analyze major spots in the destination.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52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7D83A6B-0AC3-7771-D25B-963F69A860BC}"/>
              </a:ext>
            </a:extLst>
          </p:cNvPr>
          <p:cNvSpPr txBox="1">
            <a:spLocks/>
          </p:cNvSpPr>
          <p:nvPr/>
        </p:nvSpPr>
        <p:spPr>
          <a:xfrm>
            <a:off x="76200" y="2505075"/>
            <a:ext cx="3677683" cy="1847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Architecture</a:t>
            </a:r>
            <a:endParaRPr lang="en-IN" sz="48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AA7E69-60E5-31E6-D24B-6CDC639BA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83" y="1586"/>
            <a:ext cx="8438117" cy="6842687"/>
          </a:xfrm>
        </p:spPr>
      </p:pic>
    </p:spTree>
    <p:extLst>
      <p:ext uri="{BB962C8B-B14F-4D97-AF65-F5344CB8AC3E}">
        <p14:creationId xmlns:p14="http://schemas.microsoft.com/office/powerpoint/2010/main" val="361267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68E7-249F-F433-AEEC-43AFCF52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Implementation</a:t>
            </a:r>
            <a:endParaRPr lang="en-IN" sz="6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81152E-7E1A-19FE-1A9C-AD40A5B9F536}"/>
              </a:ext>
            </a:extLst>
          </p:cNvPr>
          <p:cNvSpPr/>
          <p:nvPr/>
        </p:nvSpPr>
        <p:spPr>
          <a:xfrm>
            <a:off x="2334827" y="2288219"/>
            <a:ext cx="1827322" cy="20795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D485BF-DB02-B51C-E4F1-6295197995C7}"/>
              </a:ext>
            </a:extLst>
          </p:cNvPr>
          <p:cNvSpPr/>
          <p:nvPr/>
        </p:nvSpPr>
        <p:spPr>
          <a:xfrm>
            <a:off x="6933460" y="2288219"/>
            <a:ext cx="1827321" cy="20795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dirty="0">
                <a:solidFill>
                  <a:schemeClr val="tx1"/>
                </a:solidFill>
              </a:rPr>
              <a:t>Web 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419B10-D49B-2A0A-1CEE-E11E68BD83D4}"/>
              </a:ext>
            </a:extLst>
          </p:cNvPr>
          <p:cNvCxnSpPr>
            <a:cxnSpLocks/>
          </p:cNvCxnSpPr>
          <p:nvPr/>
        </p:nvCxnSpPr>
        <p:spPr>
          <a:xfrm>
            <a:off x="4224293" y="2885243"/>
            <a:ext cx="258487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2807E6-CBB8-B837-3C16-32737E054232}"/>
              </a:ext>
            </a:extLst>
          </p:cNvPr>
          <p:cNvCxnSpPr>
            <a:cxnSpLocks/>
          </p:cNvCxnSpPr>
          <p:nvPr/>
        </p:nvCxnSpPr>
        <p:spPr>
          <a:xfrm flipH="1">
            <a:off x="4162149" y="3808276"/>
            <a:ext cx="264702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9737C8-1DC2-EDB5-DF03-B39453B42988}"/>
              </a:ext>
            </a:extLst>
          </p:cNvPr>
          <p:cNvSpPr txBox="1"/>
          <p:nvPr/>
        </p:nvSpPr>
        <p:spPr>
          <a:xfrm>
            <a:off x="4082250" y="1988844"/>
            <a:ext cx="2966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Inputs: current time, current location and expected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421F3-550F-990F-1C15-EA909CA98D24}"/>
              </a:ext>
            </a:extLst>
          </p:cNvPr>
          <p:cNvSpPr txBox="1"/>
          <p:nvPr/>
        </p:nvSpPr>
        <p:spPr>
          <a:xfrm>
            <a:off x="3896928" y="3918764"/>
            <a:ext cx="3301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Output: Predicted location</a:t>
            </a:r>
          </a:p>
        </p:txBody>
      </p:sp>
    </p:spTree>
    <p:extLst>
      <p:ext uri="{BB962C8B-B14F-4D97-AF65-F5344CB8AC3E}">
        <p14:creationId xmlns:p14="http://schemas.microsoft.com/office/powerpoint/2010/main" val="4763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B30FCB-807A-2D37-A6FD-2B64EDF43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0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4761B2-A37F-2DC6-9F49-FFA05FBC7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9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1C66-10A3-8489-CAED-7BCFF231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Technical Side</a:t>
            </a:r>
            <a:endParaRPr lang="en-IN" sz="6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A218E9-5023-B629-B6E8-5E2373E34865}"/>
              </a:ext>
            </a:extLst>
          </p:cNvPr>
          <p:cNvSpPr/>
          <p:nvPr/>
        </p:nvSpPr>
        <p:spPr>
          <a:xfrm>
            <a:off x="361949" y="3940175"/>
            <a:ext cx="3495675" cy="25527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</a:rPr>
              <a:t>It is used to develop computer programs, as well as websites, web apps, web services and mobile apps.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A13786-3B00-4D69-56BB-5E455CE31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1" y="2160587"/>
            <a:ext cx="3028950" cy="15144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7402CA-4141-0709-2E06-248BB76694D2}"/>
              </a:ext>
            </a:extLst>
          </p:cNvPr>
          <p:cNvSpPr/>
          <p:nvPr/>
        </p:nvSpPr>
        <p:spPr>
          <a:xfrm>
            <a:off x="4419600" y="3940175"/>
            <a:ext cx="3733800" cy="25527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SQLite</a:t>
            </a:r>
            <a:r>
              <a:rPr lang="en-US" b="0" i="0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is the most widely deployed database engine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It</a:t>
            </a:r>
            <a:r>
              <a:rPr lang="en-US" b="0" i="0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has </a:t>
            </a:r>
            <a:r>
              <a:rPr lang="en-US" b="0" i="0" strike="noStrike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bindings</a:t>
            </a:r>
            <a:r>
              <a:rPr lang="en-US" b="0" i="0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 to many </a:t>
            </a:r>
            <a:r>
              <a:rPr lang="en-US" b="0" i="0" strike="noStrike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programming languages.</a:t>
            </a:r>
            <a:endParaRPr lang="en-US" b="0" i="0" dirty="0"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A7DBBE-51D8-DAEB-B392-82DAC580F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2160586"/>
            <a:ext cx="3028950" cy="1514475"/>
          </a:xfrm>
          <a:prstGeom prst="rect">
            <a:avLst/>
          </a:prstGeom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72B220D7-B774-95DE-092D-CC05F28E3F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748711" y="2160585"/>
            <a:ext cx="3028950" cy="151447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B39BFD-AFA8-97DB-5602-5669A9B705F2}"/>
              </a:ext>
            </a:extLst>
          </p:cNvPr>
          <p:cNvSpPr/>
          <p:nvPr/>
        </p:nvSpPr>
        <p:spPr>
          <a:xfrm>
            <a:off x="8524874" y="3940175"/>
            <a:ext cx="3476625" cy="25527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90881" lvl="1" indent="-34544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</a:rPr>
              <a:t>It is a micro-framework that allows us to build up web applications. </a:t>
            </a:r>
          </a:p>
          <a:p>
            <a:pPr marL="690881" lvl="1" indent="-34544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</a:rPr>
              <a:t>It is uses Python for the backend.</a:t>
            </a:r>
          </a:p>
        </p:txBody>
      </p:sp>
    </p:spTree>
    <p:extLst>
      <p:ext uri="{BB962C8B-B14F-4D97-AF65-F5344CB8AC3E}">
        <p14:creationId xmlns:p14="http://schemas.microsoft.com/office/powerpoint/2010/main" val="233282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590B-5D74-EAC8-9129-CD968124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Technical Side(Contd…)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307D-050F-64E7-9291-6AFBC38D074C}"/>
              </a:ext>
            </a:extLst>
          </p:cNvPr>
          <p:cNvSpPr/>
          <p:nvPr/>
        </p:nvSpPr>
        <p:spPr>
          <a:xfrm>
            <a:off x="314325" y="3940175"/>
            <a:ext cx="3457576" cy="25527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681" indent="-345440">
              <a:lnSpc>
                <a:spcPts val="416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ea typeface="Roboto Bold" panose="02000000000000000000" charset="0"/>
              </a:rPr>
              <a:t>It is an interpreted high-level general-purpose programming language.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705C59-75FF-4920-33D8-3E8A6B4417FF}"/>
              </a:ext>
            </a:extLst>
          </p:cNvPr>
          <p:cNvSpPr/>
          <p:nvPr/>
        </p:nvSpPr>
        <p:spPr>
          <a:xfrm>
            <a:off x="4281487" y="3940175"/>
            <a:ext cx="3733800" cy="25527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</a:rPr>
              <a:t>HTML is the standard markup language for documents designed to be displayed in a web browser.</a:t>
            </a:r>
            <a:endParaRPr lang="en-US" b="0" i="0" dirty="0"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CBC46B-E016-E96C-7B02-420D32967ED0}"/>
              </a:ext>
            </a:extLst>
          </p:cNvPr>
          <p:cNvSpPr/>
          <p:nvPr/>
        </p:nvSpPr>
        <p:spPr>
          <a:xfrm>
            <a:off x="8524874" y="3940175"/>
            <a:ext cx="3476625" cy="25527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681" indent="-34544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Cascading Style Sheets is a style sheet language used for describing the presentation of a document written in a markup language such as HTML.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223F08-6FA6-0ABB-0223-5F16573EF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4" y="2346325"/>
            <a:ext cx="3005138" cy="13255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206F3F-B921-F6DC-69D6-D1B6D3965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4" y="2200275"/>
            <a:ext cx="1809751" cy="14716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DDF20C-C296-09EB-43E4-78921FECE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073" y="2189162"/>
            <a:ext cx="1800225" cy="148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0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1539</TotalTime>
  <Words>377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Travelogue Divination</vt:lpstr>
      <vt:lpstr>Problem Statement</vt:lpstr>
      <vt:lpstr>Solution</vt:lpstr>
      <vt:lpstr>PowerPoint Presentation</vt:lpstr>
      <vt:lpstr>Implementation</vt:lpstr>
      <vt:lpstr>PowerPoint Presentation</vt:lpstr>
      <vt:lpstr>PowerPoint Presentation</vt:lpstr>
      <vt:lpstr>Technical Side</vt:lpstr>
      <vt:lpstr>Technical Side(Contd…)</vt:lpstr>
      <vt:lpstr>Advantages</vt:lpstr>
      <vt:lpstr>Future Works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DEVANAND N S</dc:creator>
  <cp:lastModifiedBy>DEVANAND N S</cp:lastModifiedBy>
  <cp:revision>19</cp:revision>
  <dcterms:created xsi:type="dcterms:W3CDTF">2022-05-04T17:43:51Z</dcterms:created>
  <dcterms:modified xsi:type="dcterms:W3CDTF">2022-05-06T08:05:57Z</dcterms:modified>
</cp:coreProperties>
</file>