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0534-D015-47AB-98B7-E038AD396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Routing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C5FD9-F8D4-48C3-B7B6-907B5C220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Ahamed Aslam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08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CF50-E3F8-40BD-90DE-4933BDFD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0550"/>
          </a:xfrm>
        </p:spPr>
        <p:txBody>
          <a:bodyPr>
            <a:normAutofit fontScale="90000"/>
          </a:bodyPr>
          <a:lstStyle/>
          <a:p>
            <a:r>
              <a:rPr lang="en-US" dirty="0"/>
              <a:t>Grouping and Component-Less Routes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52E8-2BE9-453C-BDB0-2F935E45F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0150"/>
            <a:ext cx="8596668" cy="5276850"/>
          </a:xfrm>
        </p:spPr>
        <p:txBody>
          <a:bodyPr/>
          <a:lstStyle/>
          <a:p>
            <a:r>
              <a:rPr lang="en-US" dirty="0"/>
              <a:t>Why </a:t>
            </a:r>
          </a:p>
          <a:p>
            <a:pPr lvl="1"/>
            <a:r>
              <a:rPr lang="en-US" dirty="0"/>
              <a:t>Better Organization</a:t>
            </a:r>
          </a:p>
          <a:p>
            <a:pPr lvl="1"/>
            <a:r>
              <a:rPr lang="en-US" dirty="0"/>
              <a:t>Share resolvers and guards</a:t>
            </a:r>
          </a:p>
          <a:p>
            <a:pPr lvl="1"/>
            <a:r>
              <a:rPr lang="en-US" dirty="0"/>
              <a:t>Lazy loading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D8B2-AFC1-45E2-B73A-40890A36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71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641A-5B74-46CC-8889-D20FCBD5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routing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E08C4-F8CF-453B-818B-83C528EE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35" y="1379355"/>
            <a:ext cx="8596668" cy="760164"/>
          </a:xfrm>
        </p:spPr>
        <p:txBody>
          <a:bodyPr/>
          <a:lstStyle/>
          <a:p>
            <a:r>
              <a:rPr lang="en-US" dirty="0"/>
              <a:t>&lt;a [</a:t>
            </a:r>
            <a:r>
              <a:rPr lang="en-US" dirty="0" err="1"/>
              <a:t>routerLink</a:t>
            </a:r>
            <a:r>
              <a:rPr lang="en-US" dirty="0"/>
              <a:t>]=“[‘/products’]”&gt;Products&lt;/a&gt;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path:’products</a:t>
            </a:r>
            <a:r>
              <a:rPr lang="en-US" dirty="0"/>
              <a:t>’, component: </a:t>
            </a:r>
            <a:r>
              <a:rPr lang="en-US" dirty="0" err="1"/>
              <a:t>ProductListComponent</a:t>
            </a:r>
            <a:r>
              <a:rPr lang="en-US" dirty="0"/>
              <a:t>}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2330C-A7F8-405D-BCF6-5F5E45C09123}"/>
              </a:ext>
            </a:extLst>
          </p:cNvPr>
          <p:cNvSpPr txBox="1"/>
          <p:nvPr/>
        </p:nvSpPr>
        <p:spPr>
          <a:xfrm>
            <a:off x="3755255" y="2361460"/>
            <a:ext cx="15596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URL Changes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E81DB-F3D4-4F21-A7B7-0088AF1DF6F4}"/>
              </a:ext>
            </a:extLst>
          </p:cNvPr>
          <p:cNvSpPr txBox="1"/>
          <p:nvPr/>
        </p:nvSpPr>
        <p:spPr>
          <a:xfrm>
            <a:off x="5480483" y="3257099"/>
            <a:ext cx="15596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Match Path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1CAB4-CF19-48A4-B4DC-239F723DD4ED}"/>
              </a:ext>
            </a:extLst>
          </p:cNvPr>
          <p:cNvSpPr txBox="1"/>
          <p:nvPr/>
        </p:nvSpPr>
        <p:spPr>
          <a:xfrm>
            <a:off x="7556933" y="3257099"/>
            <a:ext cx="15596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Redirect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BE749-A6DB-4A8D-9A1C-34E023A71B42}"/>
              </a:ext>
            </a:extLst>
          </p:cNvPr>
          <p:cNvSpPr txBox="1"/>
          <p:nvPr/>
        </p:nvSpPr>
        <p:spPr>
          <a:xfrm>
            <a:off x="5460230" y="4074206"/>
            <a:ext cx="15596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Guards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C2BA2-AF45-49C6-AF00-6C74941FB143}"/>
              </a:ext>
            </a:extLst>
          </p:cNvPr>
          <p:cNvSpPr txBox="1"/>
          <p:nvPr/>
        </p:nvSpPr>
        <p:spPr>
          <a:xfrm>
            <a:off x="5460230" y="4744011"/>
            <a:ext cx="15596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Resolve Data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95776-1E2B-4917-980D-2FB6194D1CBA}"/>
              </a:ext>
            </a:extLst>
          </p:cNvPr>
          <p:cNvSpPr txBox="1"/>
          <p:nvPr/>
        </p:nvSpPr>
        <p:spPr>
          <a:xfrm>
            <a:off x="1844337" y="4605512"/>
            <a:ext cx="15596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Activate components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A6D79-3BBD-4212-A107-2D767792BE05}"/>
              </a:ext>
            </a:extLst>
          </p:cNvPr>
          <p:cNvSpPr txBox="1"/>
          <p:nvPr/>
        </p:nvSpPr>
        <p:spPr>
          <a:xfrm>
            <a:off x="1844337" y="3420493"/>
            <a:ext cx="15596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Templates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6ECCD3-E60B-4C41-B31D-23E440C9B66B}"/>
              </a:ext>
            </a:extLst>
          </p:cNvPr>
          <p:cNvSpPr txBox="1"/>
          <p:nvPr/>
        </p:nvSpPr>
        <p:spPr>
          <a:xfrm>
            <a:off x="866775" y="2209800"/>
            <a:ext cx="8953500" cy="4168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83519C-1F87-4093-883A-58971938AFA4}"/>
              </a:ext>
            </a:extLst>
          </p:cNvPr>
          <p:cNvCxnSpPr/>
          <p:nvPr/>
        </p:nvCxnSpPr>
        <p:spPr>
          <a:xfrm>
            <a:off x="5314951" y="2600325"/>
            <a:ext cx="571499" cy="65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687862-3CFF-40A0-AB89-900B9771E994}"/>
              </a:ext>
            </a:extLst>
          </p:cNvPr>
          <p:cNvCxnSpPr/>
          <p:nvPr/>
        </p:nvCxnSpPr>
        <p:spPr>
          <a:xfrm>
            <a:off x="7040179" y="3420493"/>
            <a:ext cx="516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4423E4-E230-4F3F-A974-6C696E025B51}"/>
              </a:ext>
            </a:extLst>
          </p:cNvPr>
          <p:cNvCxnSpPr/>
          <p:nvPr/>
        </p:nvCxnSpPr>
        <p:spPr>
          <a:xfrm flipH="1">
            <a:off x="7040179" y="3533775"/>
            <a:ext cx="516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3D59DB-C06B-46D2-BA75-68D169F1737F}"/>
              </a:ext>
            </a:extLst>
          </p:cNvPr>
          <p:cNvCxnSpPr/>
          <p:nvPr/>
        </p:nvCxnSpPr>
        <p:spPr>
          <a:xfrm>
            <a:off x="6096000" y="3626431"/>
            <a:ext cx="76200" cy="44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A95CBB-BCF1-4650-A57D-1F7DC15E70BB}"/>
              </a:ext>
            </a:extLst>
          </p:cNvPr>
          <p:cNvCxnSpPr/>
          <p:nvPr/>
        </p:nvCxnSpPr>
        <p:spPr>
          <a:xfrm>
            <a:off x="6419850" y="4513819"/>
            <a:ext cx="0" cy="209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9EBF3F-4587-4B2D-9536-6E02BCDB9076}"/>
              </a:ext>
            </a:extLst>
          </p:cNvPr>
          <p:cNvCxnSpPr/>
          <p:nvPr/>
        </p:nvCxnSpPr>
        <p:spPr>
          <a:xfrm flipH="1">
            <a:off x="3486150" y="4962525"/>
            <a:ext cx="197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1B4287-5AC6-4A2E-934B-641FA6515146}"/>
              </a:ext>
            </a:extLst>
          </p:cNvPr>
          <p:cNvCxnSpPr/>
          <p:nvPr/>
        </p:nvCxnSpPr>
        <p:spPr>
          <a:xfrm flipV="1">
            <a:off x="2676525" y="4074206"/>
            <a:ext cx="0" cy="53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58E5C9-F7CD-4CEE-9EFF-5A15680C5EA2}"/>
              </a:ext>
            </a:extLst>
          </p:cNvPr>
          <p:cNvCxnSpPr/>
          <p:nvPr/>
        </p:nvCxnSpPr>
        <p:spPr>
          <a:xfrm flipV="1">
            <a:off x="2676525" y="2600325"/>
            <a:ext cx="1009650" cy="82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93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9E57-EC86-4C1E-80E1-A5848E38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EFEFC-4B9D-46D0-9E83-00DE88BE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4451"/>
            <a:ext cx="8596668" cy="4726912"/>
          </a:xfrm>
        </p:spPr>
        <p:txBody>
          <a:bodyPr/>
          <a:lstStyle/>
          <a:p>
            <a:r>
              <a:rPr lang="en-US" dirty="0"/>
              <a:t>Routing Basics</a:t>
            </a:r>
          </a:p>
          <a:p>
            <a:r>
              <a:rPr lang="en-US" dirty="0"/>
              <a:t>Routing Features</a:t>
            </a:r>
          </a:p>
          <a:p>
            <a:r>
              <a:rPr lang="en-US" dirty="0"/>
              <a:t>Route Parameters</a:t>
            </a:r>
          </a:p>
          <a:p>
            <a:r>
              <a:rPr lang="en-US" dirty="0"/>
              <a:t>Prefetching Data using Route Resolvers</a:t>
            </a:r>
          </a:p>
          <a:p>
            <a:r>
              <a:rPr lang="en-US" dirty="0"/>
              <a:t>Child Routes</a:t>
            </a:r>
          </a:p>
          <a:p>
            <a:r>
              <a:rPr lang="en-US" dirty="0"/>
              <a:t>Grouping and Component-Less Routes</a:t>
            </a:r>
          </a:p>
          <a:p>
            <a:r>
              <a:rPr lang="en-US" dirty="0"/>
              <a:t>Styling, Animation and Watching Routes</a:t>
            </a:r>
          </a:p>
          <a:p>
            <a:r>
              <a:rPr lang="en-US" dirty="0"/>
              <a:t>Secondary (Auxiliary) Routes</a:t>
            </a:r>
          </a:p>
          <a:p>
            <a:r>
              <a:rPr lang="en-US" dirty="0"/>
              <a:t>Route Guards</a:t>
            </a:r>
          </a:p>
          <a:p>
            <a:r>
              <a:rPr lang="en-US" dirty="0"/>
              <a:t>Lazy Loading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44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E2BB-A6FE-4D29-80C1-25A002E8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Routing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7B44-63BC-4ABD-B2AA-CAA2AD572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483225"/>
          </a:xfrm>
        </p:spPr>
        <p:txBody>
          <a:bodyPr>
            <a:normAutofit/>
          </a:bodyPr>
          <a:lstStyle/>
          <a:p>
            <a:r>
              <a:rPr lang="en-US" dirty="0"/>
              <a:t>Define base path</a:t>
            </a:r>
          </a:p>
          <a:p>
            <a:pPr lvl="1"/>
            <a:r>
              <a:rPr lang="en-US" dirty="0"/>
              <a:t>Used by the Router for Building URL for navigation</a:t>
            </a:r>
          </a:p>
          <a:p>
            <a:pPr lvl="1"/>
            <a:r>
              <a:rPr lang="en-US" dirty="0"/>
              <a:t>Used by Browser for downloading Asset and Static files</a:t>
            </a:r>
          </a:p>
          <a:p>
            <a:r>
              <a:rPr lang="en-US" dirty="0"/>
              <a:t>Import Router module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Configurations</a:t>
            </a:r>
          </a:p>
          <a:p>
            <a:pPr lvl="1"/>
            <a:r>
              <a:rPr lang="en-US" dirty="0"/>
              <a:t>Directives</a:t>
            </a:r>
          </a:p>
          <a:p>
            <a:pPr lvl="2"/>
            <a:r>
              <a:rPr lang="en-US" dirty="0" err="1"/>
              <a:t>RouterLink</a:t>
            </a:r>
            <a:endParaRPr lang="en-US" dirty="0"/>
          </a:p>
          <a:p>
            <a:pPr lvl="2"/>
            <a:r>
              <a:rPr lang="en-US" dirty="0" err="1"/>
              <a:t>RouterLinkActive</a:t>
            </a:r>
            <a:endParaRPr lang="en-US" dirty="0"/>
          </a:p>
          <a:p>
            <a:pPr lvl="2"/>
            <a:r>
              <a:rPr lang="en-US" dirty="0" err="1"/>
              <a:t>RouterOutlet</a:t>
            </a:r>
            <a:endParaRPr lang="en-US" dirty="0"/>
          </a:p>
          <a:p>
            <a:r>
              <a:rPr lang="en-US" dirty="0"/>
              <a:t>Configure Routes</a:t>
            </a:r>
          </a:p>
          <a:p>
            <a:r>
              <a:rPr lang="en-US" dirty="0"/>
              <a:t>Place Template</a:t>
            </a:r>
          </a:p>
          <a:p>
            <a:r>
              <a:rPr lang="en-US" dirty="0"/>
              <a:t>Activate Routes</a:t>
            </a:r>
          </a:p>
          <a:p>
            <a:r>
              <a:rPr lang="en-US" dirty="0"/>
              <a:t>Html5 VS Hash based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57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DCE7-59F9-4047-9336-CE3F307E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125"/>
          </a:xfrm>
        </p:spPr>
        <p:txBody>
          <a:bodyPr>
            <a:normAutofit fontScale="90000"/>
          </a:bodyPr>
          <a:lstStyle/>
          <a:p>
            <a:r>
              <a:rPr lang="en-US" dirty="0"/>
              <a:t>Routing to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9566-D81F-42AA-9EA1-2BD93D19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6189"/>
            <a:ext cx="8596668" cy="5392736"/>
          </a:xfrm>
        </p:spPr>
        <p:txBody>
          <a:bodyPr>
            <a:normAutofit/>
          </a:bodyPr>
          <a:lstStyle/>
          <a:p>
            <a:r>
              <a:rPr lang="en-US" dirty="0"/>
              <a:t>Feature Modules</a:t>
            </a:r>
          </a:p>
          <a:p>
            <a:pPr lvl="1"/>
            <a:r>
              <a:rPr lang="en-US" dirty="0"/>
              <a:t>An Angular Module created with express purpose of organizing the components for specific application feature area</a:t>
            </a:r>
          </a:p>
          <a:p>
            <a:r>
              <a:rPr lang="en-IN" dirty="0"/>
              <a:t>Setting up for Feature Routing</a:t>
            </a:r>
          </a:p>
          <a:p>
            <a:r>
              <a:rPr lang="en-IN" dirty="0"/>
              <a:t>Route path name strategy</a:t>
            </a:r>
          </a:p>
          <a:p>
            <a:r>
              <a:rPr lang="en-IN" dirty="0"/>
              <a:t>Activating Route with code</a:t>
            </a:r>
          </a:p>
          <a:p>
            <a:pPr lvl="1"/>
            <a:r>
              <a:rPr lang="en-IN" dirty="0" err="1"/>
              <a:t>router.navigate</a:t>
            </a:r>
            <a:endParaRPr lang="en-IN" dirty="0"/>
          </a:p>
          <a:p>
            <a:pPr lvl="1"/>
            <a:r>
              <a:rPr lang="en-IN" dirty="0" err="1"/>
              <a:t>router.navigateByUrl</a:t>
            </a:r>
            <a:endParaRPr lang="en-IN" dirty="0"/>
          </a:p>
          <a:p>
            <a:r>
              <a:rPr lang="en-IN" dirty="0"/>
              <a:t>Accessing Feature Routes</a:t>
            </a:r>
          </a:p>
          <a:p>
            <a:r>
              <a:rPr lang="en-IN" dirty="0"/>
              <a:t>Defining Route Module</a:t>
            </a:r>
          </a:p>
          <a:p>
            <a:pPr lvl="1"/>
            <a:r>
              <a:rPr lang="en-IN" dirty="0"/>
              <a:t>Why</a:t>
            </a:r>
          </a:p>
          <a:p>
            <a:pPr lvl="2"/>
            <a:r>
              <a:rPr lang="en-IN" dirty="0"/>
              <a:t>Better Organization</a:t>
            </a:r>
          </a:p>
          <a:p>
            <a:pPr lvl="2"/>
            <a:r>
              <a:rPr lang="en-IN" dirty="0"/>
              <a:t>Easier to find</a:t>
            </a:r>
          </a:p>
          <a:p>
            <a:pPr lvl="2"/>
            <a:r>
              <a:rPr lang="en-IN" dirty="0"/>
              <a:t>Separation of concern</a:t>
            </a:r>
          </a:p>
          <a:p>
            <a:pPr lvl="2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71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CF50-E3F8-40BD-90DE-4933BDFD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0550"/>
          </a:xfrm>
        </p:spPr>
        <p:txBody>
          <a:bodyPr>
            <a:normAutofit fontScale="90000"/>
          </a:bodyPr>
          <a:lstStyle/>
          <a:p>
            <a:r>
              <a:rPr lang="en-US" dirty="0"/>
              <a:t>Route 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52E8-2BE9-453C-BDB0-2F935E45F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0150"/>
            <a:ext cx="8596668" cy="5276850"/>
          </a:xfrm>
        </p:spPr>
        <p:txBody>
          <a:bodyPr/>
          <a:lstStyle/>
          <a:p>
            <a:r>
              <a:rPr lang="en-US" dirty="0"/>
              <a:t>Required Parameters</a:t>
            </a:r>
          </a:p>
          <a:p>
            <a:pPr lvl="1"/>
            <a:r>
              <a:rPr lang="en-US" dirty="0"/>
              <a:t>Configure</a:t>
            </a:r>
          </a:p>
          <a:p>
            <a:pPr lvl="1"/>
            <a:r>
              <a:rPr lang="en-US" dirty="0"/>
              <a:t>Populate</a:t>
            </a:r>
          </a:p>
          <a:p>
            <a:pPr lvl="1"/>
            <a:r>
              <a:rPr lang="en-US" dirty="0"/>
              <a:t>Read</a:t>
            </a:r>
          </a:p>
          <a:p>
            <a:r>
              <a:rPr lang="en-US" dirty="0"/>
              <a:t>Optional Parameters</a:t>
            </a:r>
          </a:p>
          <a:p>
            <a:r>
              <a:rPr lang="en-US" dirty="0"/>
              <a:t>Query Parameters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68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CF50-E3F8-40BD-90DE-4933BDFD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0550"/>
          </a:xfrm>
        </p:spPr>
        <p:txBody>
          <a:bodyPr>
            <a:normAutofit fontScale="90000"/>
          </a:bodyPr>
          <a:lstStyle/>
          <a:p>
            <a:r>
              <a:rPr lang="en-US" dirty="0"/>
              <a:t>Prefetching Data using Route Resolvers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52E8-2BE9-453C-BDB0-2F935E45F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0150"/>
            <a:ext cx="8596668" cy="5276850"/>
          </a:xfrm>
        </p:spPr>
        <p:txBody>
          <a:bodyPr/>
          <a:lstStyle/>
          <a:p>
            <a:r>
              <a:rPr lang="en-US" dirty="0"/>
              <a:t>Prevents displays of partial page</a:t>
            </a:r>
          </a:p>
          <a:p>
            <a:r>
              <a:rPr lang="en-US" dirty="0"/>
              <a:t>Reuses code</a:t>
            </a:r>
          </a:p>
          <a:p>
            <a:r>
              <a:rPr lang="en-US" dirty="0"/>
              <a:t>Improves flow when error occurs</a:t>
            </a:r>
          </a:p>
          <a:p>
            <a:r>
              <a:rPr lang="en-IN" dirty="0"/>
              <a:t>Providing data with Route</a:t>
            </a:r>
          </a:p>
          <a:p>
            <a:r>
              <a:rPr lang="en-IN" dirty="0"/>
              <a:t>Using Route Resolvers</a:t>
            </a:r>
          </a:p>
          <a:p>
            <a:r>
              <a:rPr lang="en-IN" dirty="0"/>
              <a:t>Building Route Resolver Service</a:t>
            </a:r>
          </a:p>
          <a:p>
            <a:r>
              <a:rPr lang="en-IN" dirty="0"/>
              <a:t>Adding Resolver to Route Configuration</a:t>
            </a:r>
          </a:p>
          <a:p>
            <a:r>
              <a:rPr lang="en-IN" dirty="0"/>
              <a:t>Reading Resolver Data – Snapshot</a:t>
            </a:r>
          </a:p>
          <a:p>
            <a:r>
              <a:rPr lang="en-IN" dirty="0"/>
              <a:t>Reading Resolver Data - Observable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31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CF50-E3F8-40BD-90DE-4933BDFD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0550"/>
          </a:xfrm>
        </p:spPr>
        <p:txBody>
          <a:bodyPr>
            <a:normAutofit fontScale="90000"/>
          </a:bodyPr>
          <a:lstStyle/>
          <a:p>
            <a:r>
              <a:rPr lang="en-US" dirty="0"/>
              <a:t>Child Routes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9CE5E-05EE-42B8-A259-5102C8BE6501}"/>
              </a:ext>
            </a:extLst>
          </p:cNvPr>
          <p:cNvSpPr txBox="1"/>
          <p:nvPr/>
        </p:nvSpPr>
        <p:spPr>
          <a:xfrm>
            <a:off x="4154750" y="1384917"/>
            <a:ext cx="1526959" cy="372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762CD7-D556-48DD-9272-3857068E3A49}"/>
              </a:ext>
            </a:extLst>
          </p:cNvPr>
          <p:cNvSpPr txBox="1"/>
          <p:nvPr/>
        </p:nvSpPr>
        <p:spPr>
          <a:xfrm>
            <a:off x="1954568" y="1757779"/>
            <a:ext cx="1526959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41C26-7C42-402B-BBB9-A870159A3078}"/>
              </a:ext>
            </a:extLst>
          </p:cNvPr>
          <p:cNvSpPr txBox="1"/>
          <p:nvPr/>
        </p:nvSpPr>
        <p:spPr>
          <a:xfrm>
            <a:off x="2827395" y="2128977"/>
            <a:ext cx="1526959" cy="372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/welcome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79F993-F6E7-4CFE-8A5E-2D2EF194367A}"/>
              </a:ext>
            </a:extLst>
          </p:cNvPr>
          <p:cNvSpPr txBox="1"/>
          <p:nvPr/>
        </p:nvSpPr>
        <p:spPr>
          <a:xfrm>
            <a:off x="5681709" y="2128977"/>
            <a:ext cx="1526959" cy="372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/products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455D8-450F-4FDB-BA37-573558864B37}"/>
              </a:ext>
            </a:extLst>
          </p:cNvPr>
          <p:cNvSpPr txBox="1"/>
          <p:nvPr/>
        </p:nvSpPr>
        <p:spPr>
          <a:xfrm>
            <a:off x="4442844" y="2873037"/>
            <a:ext cx="1526959" cy="372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A7457-0344-4EDF-B954-0007C5BEF1F0}"/>
              </a:ext>
            </a:extLst>
          </p:cNvPr>
          <p:cNvSpPr txBox="1"/>
          <p:nvPr/>
        </p:nvSpPr>
        <p:spPr>
          <a:xfrm>
            <a:off x="6350302" y="2855008"/>
            <a:ext cx="1526959" cy="372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/:id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2E5D7C-A99F-4497-874E-AE005B307F6D}"/>
              </a:ext>
            </a:extLst>
          </p:cNvPr>
          <p:cNvSpPr txBox="1"/>
          <p:nvPr/>
        </p:nvSpPr>
        <p:spPr>
          <a:xfrm>
            <a:off x="8680547" y="2873037"/>
            <a:ext cx="1526959" cy="372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/:id/edit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E217A4-8D71-4D85-BE25-4B084D954809}"/>
              </a:ext>
            </a:extLst>
          </p:cNvPr>
          <p:cNvCxnSpPr/>
          <p:nvPr/>
        </p:nvCxnSpPr>
        <p:spPr>
          <a:xfrm flipH="1">
            <a:off x="3382297" y="1775808"/>
            <a:ext cx="1681316" cy="35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2A2A70-9AE4-45E4-BF0A-D39C84A1A374}"/>
              </a:ext>
            </a:extLst>
          </p:cNvPr>
          <p:cNvCxnSpPr>
            <a:cxnSpLocks/>
          </p:cNvCxnSpPr>
          <p:nvPr/>
        </p:nvCxnSpPr>
        <p:spPr>
          <a:xfrm>
            <a:off x="5063613" y="1775808"/>
            <a:ext cx="1081835" cy="37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73661F-489D-4A2C-9607-9C57DC22EEDE}"/>
              </a:ext>
            </a:extLst>
          </p:cNvPr>
          <p:cNvCxnSpPr>
            <a:cxnSpLocks/>
          </p:cNvCxnSpPr>
          <p:nvPr/>
        </p:nvCxnSpPr>
        <p:spPr>
          <a:xfrm>
            <a:off x="6572863" y="2502809"/>
            <a:ext cx="1081835" cy="37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A6E51B-C47F-445B-B703-998BC0F9ECB7}"/>
              </a:ext>
            </a:extLst>
          </p:cNvPr>
          <p:cNvCxnSpPr>
            <a:cxnSpLocks/>
          </p:cNvCxnSpPr>
          <p:nvPr/>
        </p:nvCxnSpPr>
        <p:spPr>
          <a:xfrm>
            <a:off x="7004575" y="2501839"/>
            <a:ext cx="2628169" cy="35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C82632-F3D5-4361-9B03-A8E27164D1B8}"/>
              </a:ext>
            </a:extLst>
          </p:cNvPr>
          <p:cNvCxnSpPr>
            <a:cxnSpLocks/>
          </p:cNvCxnSpPr>
          <p:nvPr/>
        </p:nvCxnSpPr>
        <p:spPr>
          <a:xfrm flipH="1">
            <a:off x="5235679" y="2517234"/>
            <a:ext cx="1012123" cy="33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95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814</TotalTime>
  <Words>255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Angular Routing</vt:lpstr>
      <vt:lpstr>What is routing</vt:lpstr>
      <vt:lpstr>How the routing works</vt:lpstr>
      <vt:lpstr>Agenda</vt:lpstr>
      <vt:lpstr>Setting up Routing</vt:lpstr>
      <vt:lpstr>Routing to Features</vt:lpstr>
      <vt:lpstr>Route Parameters</vt:lpstr>
      <vt:lpstr>Prefetching Data using Route Resolvers</vt:lpstr>
      <vt:lpstr>Child Routes</vt:lpstr>
      <vt:lpstr>Grouping and Component-Less Routes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Routing</dc:title>
  <dc:creator>Ahamed Aslam AB</dc:creator>
  <cp:lastModifiedBy>Ahamed Aslam AB</cp:lastModifiedBy>
  <cp:revision>24</cp:revision>
  <dcterms:created xsi:type="dcterms:W3CDTF">2019-12-05T01:21:48Z</dcterms:created>
  <dcterms:modified xsi:type="dcterms:W3CDTF">2019-12-24T07:49:32Z</dcterms:modified>
</cp:coreProperties>
</file>