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xjs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EBB-D91B-4B0C-AA8C-55042D60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with Angular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2DC2A-6202-4B9B-9714-8789F7246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Ahamed Aslam and </a:t>
            </a:r>
            <a:r>
              <a:rPr lang="en-US" dirty="0" err="1"/>
              <a:t>Muhilan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50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3BDA-F122-44F9-99D8-2050BCC7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Mapping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45F-965E-4993-AFA4-CAD52D41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6"/>
            <a:ext cx="8688608" cy="54420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Family of operators : </a:t>
            </a:r>
            <a:r>
              <a:rPr lang="en-US" dirty="0" err="1"/>
              <a:t>xxxMap</a:t>
            </a:r>
            <a:r>
              <a:rPr lang="en-US" dirty="0"/>
              <a:t>()</a:t>
            </a:r>
          </a:p>
          <a:p>
            <a:r>
              <a:rPr lang="en-US" dirty="0"/>
              <a:t>Map each value</a:t>
            </a:r>
          </a:p>
          <a:p>
            <a:pPr lvl="1"/>
            <a:r>
              <a:rPr lang="en-US" dirty="0"/>
              <a:t>From a source (outer) Observable</a:t>
            </a:r>
          </a:p>
          <a:p>
            <a:pPr lvl="1"/>
            <a:r>
              <a:rPr lang="en-IN" dirty="0"/>
              <a:t>To a new (inner) Observable</a:t>
            </a:r>
          </a:p>
          <a:p>
            <a:r>
              <a:rPr lang="en-IN" dirty="0"/>
              <a:t>Automatically subscribe/unsubscribe from inner observable</a:t>
            </a:r>
          </a:p>
          <a:p>
            <a:r>
              <a:rPr lang="en-IN" dirty="0"/>
              <a:t>Emit the resulting values to the output Observable</a:t>
            </a:r>
          </a:p>
          <a:p>
            <a:r>
              <a:rPr lang="en-IN" dirty="0" err="1"/>
              <a:t>concatMap</a:t>
            </a:r>
            <a:endParaRPr lang="en-IN" dirty="0"/>
          </a:p>
          <a:p>
            <a:pPr lvl="1"/>
            <a:r>
              <a:rPr lang="en-IN" dirty="0"/>
              <a:t>Higher order mapping + concatenation</a:t>
            </a:r>
          </a:p>
          <a:p>
            <a:pPr lvl="1"/>
            <a:r>
              <a:rPr lang="en-IN" dirty="0"/>
              <a:t>Transforms each emitted item to a new (inner) Observable as defined by a function</a:t>
            </a:r>
          </a:p>
          <a:p>
            <a:pPr lvl="1"/>
            <a:r>
              <a:rPr lang="en-IN" dirty="0"/>
              <a:t>To wait for the prior Observable to complete before starting the next one</a:t>
            </a:r>
          </a:p>
          <a:p>
            <a:pPr lvl="1"/>
            <a:r>
              <a:rPr lang="en-IN" dirty="0"/>
              <a:t>It executes inner observable in sequence</a:t>
            </a:r>
          </a:p>
          <a:p>
            <a:r>
              <a:rPr lang="en-IN" dirty="0" err="1"/>
              <a:t>mergeMap</a:t>
            </a:r>
            <a:endParaRPr lang="en-IN" dirty="0"/>
          </a:p>
          <a:p>
            <a:pPr lvl="1"/>
            <a:r>
              <a:rPr lang="en-IN" dirty="0"/>
              <a:t>Higher order mapping + merging</a:t>
            </a:r>
          </a:p>
          <a:p>
            <a:pPr lvl="1"/>
            <a:r>
              <a:rPr lang="en-IN" dirty="0"/>
              <a:t>It executes inner observable in parallel</a:t>
            </a:r>
          </a:p>
          <a:p>
            <a:pPr lvl="1"/>
            <a:r>
              <a:rPr lang="en-IN" dirty="0"/>
              <a:t>To process in parallel and order doesn’t matter</a:t>
            </a:r>
          </a:p>
          <a:p>
            <a:r>
              <a:rPr lang="en-IN" dirty="0" err="1"/>
              <a:t>switchMap</a:t>
            </a:r>
            <a:endParaRPr lang="en-IN" dirty="0"/>
          </a:p>
          <a:p>
            <a:pPr lvl="1"/>
            <a:r>
              <a:rPr lang="en-IN" dirty="0"/>
              <a:t>Higher order mapping + switching</a:t>
            </a:r>
          </a:p>
          <a:p>
            <a:pPr lvl="1"/>
            <a:r>
              <a:rPr lang="en-IN" dirty="0"/>
              <a:t>Stops the prior inner Observable and switches to the new inner Observable</a:t>
            </a:r>
          </a:p>
          <a:p>
            <a:pPr lvl="1"/>
            <a:r>
              <a:rPr lang="en-IN" dirty="0"/>
              <a:t>To stop any prior Observable before switching to next one</a:t>
            </a:r>
          </a:p>
          <a:p>
            <a:pPr lvl="1"/>
            <a:r>
              <a:rPr lang="en-IN" dirty="0"/>
              <a:t>Like Autocomplete/ type ahead</a:t>
            </a:r>
          </a:p>
          <a:p>
            <a:pPr lvl="1"/>
            <a:r>
              <a:rPr lang="en-IN" dirty="0"/>
              <a:t>User selection from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5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883-9E3B-4548-8BE6-52B43DD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9313-23D3-4489-ACF9-349911D7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Handling related data</a:t>
            </a:r>
          </a:p>
          <a:p>
            <a:pPr lvl="1"/>
            <a:r>
              <a:rPr lang="en-US" dirty="0"/>
              <a:t>Get it all</a:t>
            </a:r>
          </a:p>
          <a:p>
            <a:pPr lvl="2"/>
            <a:r>
              <a:rPr lang="en-US" dirty="0"/>
              <a:t>Declarative pattern</a:t>
            </a:r>
          </a:p>
          <a:p>
            <a:pPr lvl="2"/>
            <a:r>
              <a:rPr lang="en-US" dirty="0"/>
              <a:t>Combine streams</a:t>
            </a:r>
          </a:p>
          <a:p>
            <a:pPr lvl="2"/>
            <a:r>
              <a:rPr lang="en-US" dirty="0"/>
              <a:t>Displays instantly</a:t>
            </a:r>
          </a:p>
          <a:p>
            <a:pPr lvl="2"/>
            <a:r>
              <a:rPr lang="en-US" dirty="0"/>
              <a:t>Gets all data</a:t>
            </a:r>
          </a:p>
          <a:p>
            <a:pPr lvl="1"/>
            <a:r>
              <a:rPr lang="en-US" dirty="0"/>
              <a:t>Just in time</a:t>
            </a:r>
          </a:p>
          <a:p>
            <a:pPr lvl="2"/>
            <a:r>
              <a:rPr lang="en-US" dirty="0"/>
              <a:t>More complex code</a:t>
            </a:r>
          </a:p>
          <a:p>
            <a:pPr lvl="2"/>
            <a:r>
              <a:rPr lang="en-US" dirty="0"/>
              <a:t>Higher order mapping operators</a:t>
            </a:r>
          </a:p>
          <a:p>
            <a:pPr lvl="2"/>
            <a:r>
              <a:rPr lang="en-US" dirty="0"/>
              <a:t>Display delay</a:t>
            </a:r>
          </a:p>
          <a:p>
            <a:pPr lvl="2"/>
            <a:r>
              <a:rPr lang="en-US" dirty="0"/>
              <a:t>Only retrieves required data</a:t>
            </a:r>
          </a:p>
          <a:p>
            <a:pPr lvl="2"/>
            <a:endParaRPr lang="en-US" dirty="0"/>
          </a:p>
          <a:p>
            <a:r>
              <a:rPr lang="en-US" dirty="0"/>
              <a:t>Creating ancillary stream</a:t>
            </a:r>
          </a:p>
          <a:p>
            <a:r>
              <a:rPr lang="en-US" dirty="0"/>
              <a:t>Combining all the streams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85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BC5-CBF3-41A5-856E-5B1380E3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99"/>
            <a:ext cx="8596668" cy="1320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RxJS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96B7-F500-490B-942C-1F0E22DF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908838"/>
            <a:ext cx="8596668" cy="594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library for composing asynchronous and event-based programs by using observable sequence.</a:t>
            </a:r>
          </a:p>
          <a:p>
            <a:r>
              <a:rPr lang="en-US" dirty="0"/>
              <a:t>Manage Data as it flows through to time</a:t>
            </a:r>
          </a:p>
          <a:p>
            <a:pPr lvl="1"/>
            <a:r>
              <a:rPr lang="en-US" dirty="0"/>
              <a:t>Collect</a:t>
            </a:r>
          </a:p>
          <a:p>
            <a:pPr lvl="1"/>
            <a:r>
              <a:rPr lang="en-US" dirty="0"/>
              <a:t>Pipe through a set of operations</a:t>
            </a:r>
          </a:p>
          <a:p>
            <a:pPr lvl="2"/>
            <a:r>
              <a:rPr lang="en-US" dirty="0"/>
              <a:t>Transform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Process</a:t>
            </a:r>
          </a:p>
          <a:p>
            <a:pPr lvl="1"/>
            <a:r>
              <a:rPr lang="en-US" dirty="0"/>
              <a:t>Combine</a:t>
            </a:r>
          </a:p>
          <a:p>
            <a:pPr lvl="1"/>
            <a:r>
              <a:rPr lang="en-US" dirty="0"/>
              <a:t>Cache</a:t>
            </a:r>
          </a:p>
          <a:p>
            <a:r>
              <a:rPr lang="en-US" dirty="0"/>
              <a:t>Why </a:t>
            </a:r>
            <a:r>
              <a:rPr lang="en-US" dirty="0" err="1"/>
              <a:t>RxJS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One technique to rule them all</a:t>
            </a:r>
          </a:p>
          <a:p>
            <a:pPr lvl="1"/>
            <a:r>
              <a:rPr lang="en-US" dirty="0"/>
              <a:t>Compositional</a:t>
            </a:r>
          </a:p>
          <a:p>
            <a:pPr lvl="1"/>
            <a:r>
              <a:rPr lang="en-US" dirty="0"/>
              <a:t>Watchful</a:t>
            </a:r>
          </a:p>
          <a:p>
            <a:pPr lvl="1"/>
            <a:r>
              <a:rPr lang="en-US" dirty="0"/>
              <a:t>Lazy</a:t>
            </a:r>
          </a:p>
          <a:p>
            <a:pPr lvl="1"/>
            <a:r>
              <a:rPr lang="en-US" dirty="0"/>
              <a:t>Handle errors</a:t>
            </a:r>
          </a:p>
          <a:p>
            <a:pPr lvl="1"/>
            <a:r>
              <a:rPr lang="en-US" dirty="0"/>
              <a:t>Cancellable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7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EAFA-0AFA-4C7D-8622-457D813B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Terms and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6827-C845-4AF8-9E07-6F3697DF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103"/>
            <a:ext cx="8596668" cy="44522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Observable</a:t>
            </a:r>
          </a:p>
          <a:p>
            <a:pPr lvl="1"/>
            <a:r>
              <a:rPr lang="en-US" dirty="0"/>
              <a:t>Any stream of data optionally produced over time</a:t>
            </a:r>
          </a:p>
          <a:p>
            <a:r>
              <a:rPr lang="en-US" dirty="0"/>
              <a:t>Observer/Subscriber</a:t>
            </a:r>
          </a:p>
          <a:p>
            <a:pPr lvl="1"/>
            <a:r>
              <a:rPr lang="en-US" dirty="0"/>
              <a:t>Observes the stream and responds to a notification</a:t>
            </a:r>
          </a:p>
          <a:p>
            <a:pPr lvl="2"/>
            <a:r>
              <a:rPr lang="en-US" dirty="0"/>
              <a:t>next()</a:t>
            </a:r>
          </a:p>
          <a:p>
            <a:pPr lvl="2"/>
            <a:r>
              <a:rPr lang="en-US" dirty="0"/>
              <a:t>error()</a:t>
            </a:r>
          </a:p>
          <a:p>
            <a:pPr lvl="2"/>
            <a:r>
              <a:rPr lang="en-US" dirty="0"/>
              <a:t>complete()</a:t>
            </a:r>
          </a:p>
          <a:p>
            <a:r>
              <a:rPr lang="en-US" dirty="0"/>
              <a:t>Subscription</a:t>
            </a:r>
          </a:p>
          <a:p>
            <a:pPr lvl="1"/>
            <a:r>
              <a:rPr lang="en-IN" dirty="0"/>
              <a:t>Start - Subscribe</a:t>
            </a:r>
          </a:p>
          <a:p>
            <a:pPr lvl="1"/>
            <a:r>
              <a:rPr lang="en-IN" dirty="0"/>
              <a:t>Stop – Unsubscribe</a:t>
            </a:r>
          </a:p>
          <a:p>
            <a:r>
              <a:rPr lang="en-IN" dirty="0"/>
              <a:t>Creation function</a:t>
            </a:r>
          </a:p>
          <a:p>
            <a:pPr lvl="1"/>
            <a:r>
              <a:rPr lang="en-IN" dirty="0"/>
              <a:t>of(‘item1’, ‘item2’) </a:t>
            </a:r>
          </a:p>
          <a:p>
            <a:pPr lvl="1"/>
            <a:r>
              <a:rPr lang="en-IN" dirty="0"/>
              <a:t>from([‘item1’, ‘item2’])</a:t>
            </a:r>
          </a:p>
          <a:p>
            <a:pPr lvl="1"/>
            <a:r>
              <a:rPr lang="en-IN" dirty="0" err="1"/>
              <a:t>fromEvent</a:t>
            </a:r>
            <a:endParaRPr lang="en-IN" dirty="0"/>
          </a:p>
          <a:p>
            <a:pPr lvl="1"/>
            <a:r>
              <a:rPr lang="en-IN" dirty="0"/>
              <a:t>interval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4586-FFC7-433F-94DF-AE830217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D035-40D4-496E-A319-A807D023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6"/>
            <a:ext cx="8596668" cy="5157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operator is a function used to transform and manipulate items in an Observable stream</a:t>
            </a:r>
          </a:p>
          <a:p>
            <a:r>
              <a:rPr lang="en-US" dirty="0"/>
              <a:t>Apply sequence of operators using pipe method</a:t>
            </a:r>
          </a:p>
          <a:p>
            <a:r>
              <a:rPr lang="en-US" dirty="0">
                <a:hlinkClick r:id="rId2"/>
              </a:rPr>
              <a:t>http://rxjs.dev</a:t>
            </a:r>
            <a:endParaRPr lang="en-US" dirty="0"/>
          </a:p>
          <a:p>
            <a:r>
              <a:rPr lang="en-US" dirty="0"/>
              <a:t>map</a:t>
            </a:r>
          </a:p>
          <a:p>
            <a:pPr lvl="1"/>
            <a:r>
              <a:rPr lang="en-US" dirty="0"/>
              <a:t>Transforms each emitted item</a:t>
            </a:r>
          </a:p>
          <a:p>
            <a:pPr lvl="1"/>
            <a:r>
              <a:rPr lang="en-US" dirty="0"/>
              <a:t>Used for changes to each item</a:t>
            </a:r>
          </a:p>
          <a:p>
            <a:r>
              <a:rPr lang="en-IN" dirty="0"/>
              <a:t>tap</a:t>
            </a:r>
          </a:p>
          <a:p>
            <a:pPr lvl="1"/>
            <a:r>
              <a:rPr lang="en-IN" dirty="0"/>
              <a:t>Taps into stream without modifying it</a:t>
            </a:r>
          </a:p>
          <a:p>
            <a:pPr lvl="1"/>
            <a:r>
              <a:rPr lang="en-IN" dirty="0"/>
              <a:t>Used for logging</a:t>
            </a:r>
          </a:p>
          <a:p>
            <a:pPr lvl="1"/>
            <a:r>
              <a:rPr lang="en-IN" dirty="0"/>
              <a:t>Performing actions outside of the flow of data</a:t>
            </a:r>
          </a:p>
          <a:p>
            <a:r>
              <a:rPr lang="en-IN" dirty="0"/>
              <a:t>take</a:t>
            </a:r>
          </a:p>
          <a:p>
            <a:pPr lvl="1"/>
            <a:r>
              <a:rPr lang="en-IN" dirty="0"/>
              <a:t>Emits a specified number of items</a:t>
            </a:r>
          </a:p>
          <a:p>
            <a:pPr lvl="1"/>
            <a:r>
              <a:rPr lang="en-IN" dirty="0"/>
              <a:t>Used for taking specified number of items</a:t>
            </a:r>
          </a:p>
          <a:p>
            <a:pPr lvl="1"/>
            <a:r>
              <a:rPr lang="en-IN" dirty="0"/>
              <a:t>Limiting unlimited streams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30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145-4EA2-49D2-B331-79C78099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84338"/>
            <a:ext cx="8596668" cy="1320800"/>
          </a:xfrm>
        </p:spPr>
        <p:txBody>
          <a:bodyPr/>
          <a:lstStyle/>
          <a:p>
            <a:r>
              <a:rPr lang="en-US" dirty="0"/>
              <a:t>Going reactive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E4DA-6F94-463C-8E0B-AE2E0EA3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56" y="834501"/>
            <a:ext cx="8596668" cy="5557421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catchError</a:t>
            </a:r>
            <a:endParaRPr lang="en-US" dirty="0"/>
          </a:p>
          <a:p>
            <a:r>
              <a:rPr lang="en-US" dirty="0"/>
              <a:t>EMPTY</a:t>
            </a:r>
          </a:p>
          <a:p>
            <a:r>
              <a:rPr lang="en-US" dirty="0" err="1"/>
              <a:t>throwError</a:t>
            </a:r>
            <a:endParaRPr lang="en-US" dirty="0"/>
          </a:p>
          <a:p>
            <a:r>
              <a:rPr lang="en-US" dirty="0"/>
              <a:t>Async pipe</a:t>
            </a:r>
          </a:p>
          <a:p>
            <a:r>
              <a:rPr lang="en-IN" dirty="0"/>
              <a:t>Error handling</a:t>
            </a:r>
          </a:p>
          <a:p>
            <a:pPr lvl="1"/>
            <a:r>
              <a:rPr lang="en-IN" dirty="0"/>
              <a:t>Catch observable errors</a:t>
            </a:r>
          </a:p>
          <a:p>
            <a:pPr lvl="1"/>
            <a:r>
              <a:rPr lang="en-IN" dirty="0"/>
              <a:t>Error stops the observable</a:t>
            </a:r>
          </a:p>
          <a:p>
            <a:pPr lvl="1"/>
            <a:r>
              <a:rPr lang="en-IN" dirty="0"/>
              <a:t>Catch and replace</a:t>
            </a:r>
          </a:p>
          <a:p>
            <a:pPr lvl="1"/>
            <a:r>
              <a:rPr lang="en-IN" dirty="0"/>
              <a:t>Catch and rethrow</a:t>
            </a:r>
          </a:p>
          <a:p>
            <a:r>
              <a:rPr lang="en-IN" dirty="0"/>
              <a:t>Benefits of Async pipe</a:t>
            </a:r>
          </a:p>
          <a:p>
            <a:pPr lvl="1"/>
            <a:r>
              <a:rPr lang="en-IN" dirty="0"/>
              <a:t>No need to subscribe</a:t>
            </a:r>
          </a:p>
          <a:p>
            <a:pPr lvl="1"/>
            <a:r>
              <a:rPr lang="en-IN" dirty="0"/>
              <a:t>No need to unsubscribe</a:t>
            </a:r>
          </a:p>
          <a:p>
            <a:pPr lvl="1"/>
            <a:r>
              <a:rPr lang="en-IN" dirty="0"/>
              <a:t>Improve change detection</a:t>
            </a:r>
          </a:p>
          <a:p>
            <a:pPr lvl="1"/>
            <a:r>
              <a:rPr lang="en-IN" dirty="0"/>
              <a:t>Default – </a:t>
            </a:r>
            <a:r>
              <a:rPr lang="en-IN" dirty="0" err="1"/>
              <a:t>checkAlways</a:t>
            </a:r>
            <a:endParaRPr lang="en-IN" dirty="0"/>
          </a:p>
          <a:p>
            <a:pPr lvl="1"/>
            <a:r>
              <a:rPr lang="en-IN" dirty="0" err="1"/>
              <a:t>OnPush</a:t>
            </a:r>
            <a:endParaRPr lang="en-IN" dirty="0"/>
          </a:p>
          <a:p>
            <a:pPr lvl="2"/>
            <a:r>
              <a:rPr lang="en-IN" dirty="0"/>
              <a:t>@Input properties changes</a:t>
            </a:r>
          </a:p>
          <a:p>
            <a:pPr lvl="2"/>
            <a:r>
              <a:rPr lang="en-IN" dirty="0"/>
              <a:t>Event emits</a:t>
            </a:r>
          </a:p>
          <a:p>
            <a:pPr lvl="2"/>
            <a:r>
              <a:rPr lang="en-IN" dirty="0"/>
              <a:t>A bound Observable emits</a:t>
            </a:r>
          </a:p>
          <a:p>
            <a:r>
              <a:rPr lang="en-IN" dirty="0"/>
              <a:t>Declarative Approach</a:t>
            </a:r>
          </a:p>
          <a:p>
            <a:pPr lvl="1"/>
            <a:r>
              <a:rPr lang="en-IN" dirty="0"/>
              <a:t>Leverage the power of </a:t>
            </a:r>
            <a:r>
              <a:rPr lang="en-IN" dirty="0" err="1"/>
              <a:t>RxJS</a:t>
            </a:r>
            <a:endParaRPr lang="en-IN" dirty="0"/>
          </a:p>
          <a:p>
            <a:pPr lvl="1"/>
            <a:r>
              <a:rPr lang="en-IN" dirty="0"/>
              <a:t>Effectively combine streams</a:t>
            </a:r>
          </a:p>
          <a:p>
            <a:pPr lvl="1"/>
            <a:r>
              <a:rPr lang="en-IN" dirty="0"/>
              <a:t>Share Observables</a:t>
            </a:r>
          </a:p>
          <a:p>
            <a:pPr lvl="1"/>
            <a:r>
              <a:rPr lang="en-IN" dirty="0"/>
              <a:t>React to user action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3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BABF-2221-463C-A67A-86579EB6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242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Returned Data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B15C-A4ED-481A-909E-82B1796E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 value : value = value * 1.5</a:t>
            </a:r>
          </a:p>
          <a:p>
            <a:r>
              <a:rPr lang="en-US" dirty="0"/>
              <a:t>Transform a value: ‘Y’ -&gt; true, ‘N’ -&gt; false</a:t>
            </a:r>
          </a:p>
          <a:p>
            <a:r>
              <a:rPr lang="en-US" dirty="0"/>
              <a:t>Change field name : </a:t>
            </a:r>
            <a:r>
              <a:rPr lang="en-US" dirty="0" err="1"/>
              <a:t>emp_code</a:t>
            </a:r>
            <a:r>
              <a:rPr lang="en-US" dirty="0"/>
              <a:t> -&gt; </a:t>
            </a:r>
            <a:r>
              <a:rPr lang="en-US" dirty="0" err="1"/>
              <a:t>employeeCode</a:t>
            </a:r>
            <a:endParaRPr lang="en-US" dirty="0"/>
          </a:p>
          <a:p>
            <a:r>
              <a:rPr lang="en-US" dirty="0"/>
              <a:t>Add calculation field: total = </a:t>
            </a:r>
            <a:r>
              <a:rPr lang="en-US" dirty="0" err="1"/>
              <a:t>unitPrice</a:t>
            </a:r>
            <a:r>
              <a:rPr lang="en-US" dirty="0"/>
              <a:t> * quantity</a:t>
            </a:r>
          </a:p>
          <a:p>
            <a:r>
              <a:rPr lang="en-IN" dirty="0"/>
              <a:t>Mapping HTTP response</a:t>
            </a:r>
          </a:p>
          <a:p>
            <a:r>
              <a:rPr lang="en-IN" dirty="0"/>
              <a:t>Mapping the Emitted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1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ACE7-786C-4417-AFB5-88A0C18F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7C6C-70BA-4F40-B5ED-5D85A672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806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</a:t>
            </a:r>
          </a:p>
          <a:p>
            <a:pPr lvl="1"/>
            <a:r>
              <a:rPr lang="en-US" dirty="0"/>
              <a:t>Map id to string</a:t>
            </a:r>
          </a:p>
          <a:p>
            <a:pPr lvl="1"/>
            <a:r>
              <a:rPr lang="en-US" dirty="0"/>
              <a:t>Work with multiple data source</a:t>
            </a:r>
          </a:p>
          <a:p>
            <a:pPr lvl="1"/>
            <a:r>
              <a:rPr lang="en-IN" dirty="0"/>
              <a:t>React to user action</a:t>
            </a:r>
          </a:p>
          <a:p>
            <a:pPr lvl="1"/>
            <a:r>
              <a:rPr lang="en-IN" dirty="0"/>
              <a:t>Simplify template code</a:t>
            </a:r>
          </a:p>
          <a:p>
            <a:r>
              <a:rPr lang="en-IN" dirty="0"/>
              <a:t>Combination operators</a:t>
            </a:r>
          </a:p>
          <a:p>
            <a:pPr lvl="1"/>
            <a:r>
              <a:rPr lang="en-IN" dirty="0"/>
              <a:t>Combine information for multiple observable stream</a:t>
            </a:r>
          </a:p>
          <a:p>
            <a:pPr lvl="1"/>
            <a:r>
              <a:rPr lang="en-IN" dirty="0" err="1"/>
              <a:t>combineLatest</a:t>
            </a:r>
            <a:endParaRPr lang="en-IN" dirty="0"/>
          </a:p>
          <a:p>
            <a:pPr lvl="2"/>
            <a:r>
              <a:rPr lang="en-IN" dirty="0"/>
              <a:t>Creates an Observable whose values are defined</a:t>
            </a:r>
          </a:p>
          <a:p>
            <a:pPr lvl="2"/>
            <a:r>
              <a:rPr lang="en-IN" dirty="0"/>
              <a:t>Using the latest values from each input Observable</a:t>
            </a:r>
          </a:p>
          <a:p>
            <a:pPr lvl="2"/>
            <a:r>
              <a:rPr lang="en-IN" dirty="0"/>
              <a:t>Use when to re-evaluate state when an action occurs</a:t>
            </a:r>
          </a:p>
          <a:p>
            <a:pPr lvl="1"/>
            <a:r>
              <a:rPr lang="en-IN" dirty="0" err="1"/>
              <a:t>forkJoin</a:t>
            </a:r>
            <a:endParaRPr lang="en-IN" dirty="0"/>
          </a:p>
          <a:p>
            <a:pPr lvl="2"/>
            <a:r>
              <a:rPr lang="en-IN" dirty="0"/>
              <a:t>Creates an Observable whose values are defined</a:t>
            </a:r>
          </a:p>
          <a:p>
            <a:pPr lvl="2"/>
            <a:r>
              <a:rPr lang="en-IN" dirty="0"/>
              <a:t>Using the last values from each input Observable</a:t>
            </a:r>
          </a:p>
          <a:p>
            <a:pPr lvl="2"/>
            <a:r>
              <a:rPr lang="en-IN" dirty="0"/>
              <a:t>When all inputs complete emit a value to the output stream</a:t>
            </a:r>
          </a:p>
          <a:p>
            <a:pPr lvl="2"/>
            <a:r>
              <a:rPr lang="en-IN" dirty="0"/>
              <a:t>To wait to process any results from all streams are complete</a:t>
            </a:r>
          </a:p>
          <a:p>
            <a:pPr lvl="1"/>
            <a:r>
              <a:rPr lang="en-IN" dirty="0" err="1"/>
              <a:t>withLatestFrom</a:t>
            </a:r>
            <a:endParaRPr lang="en-IN" dirty="0"/>
          </a:p>
          <a:p>
            <a:pPr lvl="2"/>
            <a:r>
              <a:rPr lang="en-IN" dirty="0"/>
              <a:t>Using the latest values from each input observable</a:t>
            </a:r>
          </a:p>
          <a:p>
            <a:pPr lvl="2"/>
            <a:r>
              <a:rPr lang="en-IN" dirty="0"/>
              <a:t>To react to changes in only one stream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93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8040-6921-4E34-94E7-4BD09368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Reacting to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BAFD-B03D-452C-A8ED-5CB0B495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88" y="1488613"/>
            <a:ext cx="8596668" cy="49388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Filtering Stream</a:t>
            </a:r>
          </a:p>
          <a:p>
            <a:r>
              <a:rPr lang="en-US" dirty="0"/>
              <a:t>Data Stream and Action Stream</a:t>
            </a:r>
          </a:p>
          <a:p>
            <a:r>
              <a:rPr lang="en-US" dirty="0"/>
              <a:t>Subject vs </a:t>
            </a:r>
            <a:r>
              <a:rPr lang="en-US" dirty="0" err="1"/>
              <a:t>BehaviorSubject</a:t>
            </a:r>
            <a:endParaRPr lang="en-US" dirty="0"/>
          </a:p>
          <a:p>
            <a:r>
              <a:rPr lang="en-US" dirty="0"/>
              <a:t>Reacting to Actions</a:t>
            </a:r>
          </a:p>
          <a:p>
            <a:r>
              <a:rPr lang="en-US" dirty="0"/>
              <a:t>Starting with Initial Value</a:t>
            </a:r>
          </a:p>
          <a:p>
            <a:r>
              <a:rPr lang="en-US" dirty="0"/>
              <a:t>filter</a:t>
            </a:r>
          </a:p>
          <a:p>
            <a:pPr lvl="1"/>
            <a:r>
              <a:rPr lang="en-US" dirty="0"/>
              <a:t>Filters to the items that match criteria specified in a provide function</a:t>
            </a:r>
          </a:p>
          <a:p>
            <a:pPr lvl="1"/>
            <a:r>
              <a:rPr lang="en-US" dirty="0"/>
              <a:t>Filter is transformation operator</a:t>
            </a:r>
          </a:p>
          <a:p>
            <a:r>
              <a:rPr lang="en-US" dirty="0" err="1"/>
              <a:t>startWith</a:t>
            </a:r>
            <a:endParaRPr lang="en-US" dirty="0"/>
          </a:p>
          <a:p>
            <a:pPr lvl="1"/>
            <a:r>
              <a:rPr lang="en-US" dirty="0" err="1"/>
              <a:t>startsWIth</a:t>
            </a:r>
            <a:r>
              <a:rPr lang="en-US" dirty="0"/>
              <a:t> is combination operator</a:t>
            </a:r>
          </a:p>
          <a:p>
            <a:r>
              <a:rPr lang="en-US" dirty="0"/>
              <a:t>Subject</a:t>
            </a:r>
          </a:p>
          <a:p>
            <a:r>
              <a:rPr lang="en-US" dirty="0" err="1"/>
              <a:t>BehaviorSubject</a:t>
            </a:r>
            <a:endParaRPr lang="en-US" dirty="0"/>
          </a:p>
          <a:p>
            <a:r>
              <a:rPr lang="en-US" dirty="0"/>
              <a:t>Observable is unicast</a:t>
            </a:r>
          </a:p>
          <a:p>
            <a:r>
              <a:rPr lang="en-US" dirty="0"/>
              <a:t>Subject is multicast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scan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03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9DF3-8A57-45F4-9EFA-4AB552D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Observables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F74B-F12D-4CB7-947E-7C638F7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caching</a:t>
            </a:r>
          </a:p>
          <a:p>
            <a:pPr lvl="1"/>
            <a:r>
              <a:rPr lang="en-US" dirty="0"/>
              <a:t>Improve responsiveness</a:t>
            </a:r>
          </a:p>
          <a:p>
            <a:pPr lvl="1"/>
            <a:r>
              <a:rPr lang="en-US" dirty="0"/>
              <a:t>Reduces bandwidth and network consumption</a:t>
            </a:r>
          </a:p>
          <a:p>
            <a:pPr lvl="1"/>
            <a:r>
              <a:rPr lang="en-US" dirty="0"/>
              <a:t>Reduces backend server loads</a:t>
            </a:r>
          </a:p>
          <a:p>
            <a:pPr lvl="1"/>
            <a:r>
              <a:rPr lang="en-US" dirty="0"/>
              <a:t>Reduces redundant computation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57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665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RxJS with Angular</vt:lpstr>
      <vt:lpstr>What is RxJS</vt:lpstr>
      <vt:lpstr>RxJS Terms and Syntax</vt:lpstr>
      <vt:lpstr>Operators</vt:lpstr>
      <vt:lpstr>Going reactive</vt:lpstr>
      <vt:lpstr>Mapping Returned Data </vt:lpstr>
      <vt:lpstr>Combining Streams</vt:lpstr>
      <vt:lpstr>Reacting to Actions</vt:lpstr>
      <vt:lpstr>Caching Observables</vt:lpstr>
      <vt:lpstr>Higher Order Mapping Operators</vt:lpstr>
      <vt:lpstr>Combining All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with Angular</dc:title>
  <dc:creator>Ahamed Aslam AB</dc:creator>
  <cp:lastModifiedBy>Ahamed Aslam AB</cp:lastModifiedBy>
  <cp:revision>18</cp:revision>
  <dcterms:created xsi:type="dcterms:W3CDTF">2019-12-17T01:03:59Z</dcterms:created>
  <dcterms:modified xsi:type="dcterms:W3CDTF">2019-12-24T07:50:03Z</dcterms:modified>
</cp:coreProperties>
</file>