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d4e8d9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d4e8d9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d4e8d9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d4e8d9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d4e8d99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d4e8d99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Tuesday 8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7"/>
            <a:ext cx="82221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ResortOS (Resort Project)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Cristian Mendoza, Todd Bauer, Brandon Baker, Jose Silvestre, Gerardo Ortiz, </a:t>
            </a:r>
            <a:r>
              <a:rPr lang="en"/>
              <a:t>Chase Canales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Presentation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https://drive.google.com/open?id=1i4Q9xL-kNfXpYeR9rgmFXN95YTs5evEu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9500" y="17666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What technologies did you use?</a:t>
            </a:r>
            <a:endParaRPr b="1"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SQL Database (H2)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IntelliJ IDE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/>
              <a:t>Brief Description</a:t>
            </a:r>
            <a:endParaRPr b="1"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Ability to book/cancel rooms, view general resort information, generate reports and view statistics, and handle pertinent booking information when logged in as a manager.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/>
              <a:t>What does not work?</a:t>
            </a:r>
            <a:endParaRPr b="1"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Once</a:t>
            </a:r>
            <a:r>
              <a:rPr lang="en" sz="1100"/>
              <a:t> a room is booked, the </a:t>
            </a:r>
            <a:r>
              <a:rPr lang="en" sz="1100"/>
              <a:t>vacant</a:t>
            </a:r>
            <a:r>
              <a:rPr lang="en" sz="1100"/>
              <a:t> label does not switch to occupied in the manager room view and DB. </a:t>
            </a:r>
            <a:endParaRPr sz="11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275" y="1749950"/>
            <a:ext cx="1871089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6764" y="2183413"/>
            <a:ext cx="2334836" cy="231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