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BCC6910-B21B-4DCE-82FF-64D44E6E456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67"/>
            <p14:sldId id="271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1D41-5792-4F25-BB3E-7F5740EFBEC8}" type="datetimeFigureOut">
              <a:rPr lang="id-ID" smtClean="0"/>
              <a:t>18/05/2024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46A6-1E6D-4FDA-BF89-695E3094CE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857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1D41-5792-4F25-BB3E-7F5740EFBEC8}" type="datetimeFigureOut">
              <a:rPr lang="id-ID" smtClean="0"/>
              <a:t>18/05/2024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46A6-1E6D-4FDA-BF89-695E3094CE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692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DB31D41-5792-4F25-BB3E-7F5740EFBEC8}" type="datetimeFigureOut">
              <a:rPr lang="id-ID" smtClean="0"/>
              <a:t>18/05/2024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9E946A6-1E6D-4FDA-BF89-695E3094CE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664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1D41-5792-4F25-BB3E-7F5740EFBEC8}" type="datetimeFigureOut">
              <a:rPr lang="id-ID" smtClean="0"/>
              <a:t>18/05/2024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46A6-1E6D-4FDA-BF89-695E3094CE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952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B31D41-5792-4F25-BB3E-7F5740EFBEC8}" type="datetimeFigureOut">
              <a:rPr lang="id-ID" smtClean="0"/>
              <a:t>18/05/2024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E946A6-1E6D-4FDA-BF89-695E3094CE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1305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1D41-5792-4F25-BB3E-7F5740EFBEC8}" type="datetimeFigureOut">
              <a:rPr lang="id-ID" smtClean="0"/>
              <a:t>18/05/2024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46A6-1E6D-4FDA-BF89-695E3094CE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833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1D41-5792-4F25-BB3E-7F5740EFBEC8}" type="datetimeFigureOut">
              <a:rPr lang="id-ID" smtClean="0"/>
              <a:t>18/05/2024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46A6-1E6D-4FDA-BF89-695E3094CE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091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1D41-5792-4F25-BB3E-7F5740EFBEC8}" type="datetimeFigureOut">
              <a:rPr lang="id-ID" smtClean="0"/>
              <a:t>18/05/2024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46A6-1E6D-4FDA-BF89-695E3094CE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444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1D41-5792-4F25-BB3E-7F5740EFBEC8}" type="datetimeFigureOut">
              <a:rPr lang="id-ID" smtClean="0"/>
              <a:t>18/05/2024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46A6-1E6D-4FDA-BF89-695E3094CE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007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1D41-5792-4F25-BB3E-7F5740EFBEC8}" type="datetimeFigureOut">
              <a:rPr lang="id-ID" smtClean="0"/>
              <a:t>18/05/2024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46A6-1E6D-4FDA-BF89-695E3094CE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434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1D41-5792-4F25-BB3E-7F5740EFBEC8}" type="datetimeFigureOut">
              <a:rPr lang="id-ID" smtClean="0"/>
              <a:t>18/05/2024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46A6-1E6D-4FDA-BF89-695E3094CE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601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DB31D41-5792-4F25-BB3E-7F5740EFBEC8}" type="datetimeFigureOut">
              <a:rPr lang="id-ID" smtClean="0"/>
              <a:t>18/05/2024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9E946A6-1E6D-4FDA-BF89-695E3094CE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4282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4C94-FDF9-AD20-5322-5C2449558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Test technical development &amp; query</a:t>
            </a:r>
            <a:endParaRPr lang="id-ID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38F20-0913-63FC-D513-3441883F5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Created By: Abastian Dwi Saputra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16032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DFD6-D2BE-871F-F0C8-15F5CFC5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Jawaban</a:t>
            </a:r>
            <a:r>
              <a:rPr lang="en-US" dirty="0"/>
              <a:t> test </a:t>
            </a:r>
            <a:r>
              <a:rPr lang="en-US" sz="5400" dirty="0"/>
              <a:t>2</a:t>
            </a:r>
            <a:r>
              <a:rPr lang="en-US" dirty="0"/>
              <a:t> - QUERY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0C2E8-8541-E3A5-FC50-13957C61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302" y="2799666"/>
            <a:ext cx="6461395" cy="3774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CD5F27-3E70-7C14-3027-D84613962E6B}"/>
              </a:ext>
            </a:extLst>
          </p:cNvPr>
          <p:cNvSpPr txBox="1"/>
          <p:nvPr/>
        </p:nvSpPr>
        <p:spPr>
          <a:xfrm>
            <a:off x="4460950" y="2097477"/>
            <a:ext cx="3058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TABLE TRANSAKSI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139896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DFD6-D2BE-871F-F0C8-15F5CFC5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Jawaban</a:t>
            </a:r>
            <a:r>
              <a:rPr lang="en-US" dirty="0"/>
              <a:t> test </a:t>
            </a:r>
            <a:r>
              <a:rPr lang="en-US" sz="5400" dirty="0"/>
              <a:t>2</a:t>
            </a:r>
            <a:r>
              <a:rPr lang="en-US" dirty="0"/>
              <a:t> - QUERY</a:t>
            </a:r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7BF778-FA95-A4A5-FF52-FFCEC64BBB3A}"/>
              </a:ext>
            </a:extLst>
          </p:cNvPr>
          <p:cNvSpPr txBox="1"/>
          <p:nvPr/>
        </p:nvSpPr>
        <p:spPr>
          <a:xfrm>
            <a:off x="4748436" y="1947963"/>
            <a:ext cx="269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SOAL NOMOR </a:t>
            </a:r>
            <a:r>
              <a:rPr lang="en-US" sz="3600" dirty="0"/>
              <a:t>1</a:t>
            </a:r>
            <a:endParaRPr lang="id-ID" sz="2800" dirty="0"/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C424CE44-A6AD-F760-A3CC-8CAAF1F05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704" t="30614" b="30172"/>
          <a:stretch/>
        </p:blipFill>
        <p:spPr>
          <a:xfrm>
            <a:off x="1202919" y="2749321"/>
            <a:ext cx="9814869" cy="3720059"/>
          </a:xfrm>
        </p:spPr>
      </p:pic>
    </p:spTree>
    <p:extLst>
      <p:ext uri="{BB962C8B-B14F-4D97-AF65-F5344CB8AC3E}">
        <p14:creationId xmlns:p14="http://schemas.microsoft.com/office/powerpoint/2010/main" val="624991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DFD6-D2BE-871F-F0C8-15F5CFC5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Jawaban</a:t>
            </a:r>
            <a:r>
              <a:rPr lang="en-US" dirty="0"/>
              <a:t> test </a:t>
            </a:r>
            <a:r>
              <a:rPr lang="en-US" sz="5400" dirty="0"/>
              <a:t>2</a:t>
            </a:r>
            <a:r>
              <a:rPr lang="en-US" dirty="0"/>
              <a:t> - QUERY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33095-EB52-6AA1-8052-C223A73D9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974" y="2749321"/>
            <a:ext cx="7379970" cy="3824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7BF778-FA95-A4A5-FF52-FFCEC64BBB3A}"/>
              </a:ext>
            </a:extLst>
          </p:cNvPr>
          <p:cNvSpPr txBox="1"/>
          <p:nvPr/>
        </p:nvSpPr>
        <p:spPr>
          <a:xfrm>
            <a:off x="4400873" y="1947963"/>
            <a:ext cx="3388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JAWABAN NOMOR </a:t>
            </a:r>
            <a:r>
              <a:rPr lang="en-US" sz="3600" dirty="0"/>
              <a:t>1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916350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DFD6-D2BE-871F-F0C8-15F5CFC5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Jawaban</a:t>
            </a:r>
            <a:r>
              <a:rPr lang="en-US" dirty="0"/>
              <a:t> test </a:t>
            </a:r>
            <a:r>
              <a:rPr lang="en-US" sz="5400" dirty="0"/>
              <a:t>2</a:t>
            </a:r>
            <a:r>
              <a:rPr lang="en-US" dirty="0"/>
              <a:t> - QUERY</a:t>
            </a:r>
            <a:endParaRPr lang="id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3098F-0040-CAB2-5AA5-1E4040B69BA2}"/>
              </a:ext>
            </a:extLst>
          </p:cNvPr>
          <p:cNvSpPr txBox="1"/>
          <p:nvPr/>
        </p:nvSpPr>
        <p:spPr>
          <a:xfrm>
            <a:off x="4734009" y="1946789"/>
            <a:ext cx="272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SOAL NOMOR </a:t>
            </a:r>
            <a:r>
              <a:rPr lang="en-US" sz="3600" dirty="0"/>
              <a:t>2</a:t>
            </a:r>
            <a:endParaRPr lang="id-ID" sz="2800" dirty="0"/>
          </a:p>
        </p:txBody>
      </p:sp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E16AE59E-F952-FD99-C800-4478FC93F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055" t="74108"/>
          <a:stretch/>
        </p:blipFill>
        <p:spPr>
          <a:xfrm>
            <a:off x="1202919" y="3154680"/>
            <a:ext cx="9772327" cy="2468881"/>
          </a:xfrm>
        </p:spPr>
      </p:pic>
    </p:spTree>
    <p:extLst>
      <p:ext uri="{BB962C8B-B14F-4D97-AF65-F5344CB8AC3E}">
        <p14:creationId xmlns:p14="http://schemas.microsoft.com/office/powerpoint/2010/main" val="423775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DFD6-D2BE-871F-F0C8-15F5CFC5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Jawaban</a:t>
            </a:r>
            <a:r>
              <a:rPr lang="en-US" dirty="0"/>
              <a:t> test </a:t>
            </a:r>
            <a:r>
              <a:rPr lang="en-US" sz="5400" dirty="0"/>
              <a:t>2</a:t>
            </a:r>
            <a:r>
              <a:rPr lang="en-US" dirty="0"/>
              <a:t> - QUERY</a:t>
            </a:r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DD8358-27D4-8C8D-85F4-2840C2AAD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483" y="2675878"/>
            <a:ext cx="8867033" cy="38979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F3098F-0040-CAB2-5AA5-1E4040B69BA2}"/>
              </a:ext>
            </a:extLst>
          </p:cNvPr>
          <p:cNvSpPr txBox="1"/>
          <p:nvPr/>
        </p:nvSpPr>
        <p:spPr>
          <a:xfrm>
            <a:off x="4460950" y="1947963"/>
            <a:ext cx="3417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JAWABAN NOMOR </a:t>
            </a:r>
            <a:r>
              <a:rPr lang="en-US" sz="3600" dirty="0"/>
              <a:t>2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394051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B4B0E4-A8F2-7C0E-5DD3-FF13D0CF17F4}"/>
              </a:ext>
            </a:extLst>
          </p:cNvPr>
          <p:cNvSpPr/>
          <p:nvPr/>
        </p:nvSpPr>
        <p:spPr>
          <a:xfrm>
            <a:off x="1702430" y="2967335"/>
            <a:ext cx="87871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SEKIAN DAN TERIMA KASIH</a:t>
            </a:r>
          </a:p>
        </p:txBody>
      </p:sp>
    </p:spTree>
    <p:extLst>
      <p:ext uri="{BB962C8B-B14F-4D97-AF65-F5344CB8AC3E}">
        <p14:creationId xmlns:p14="http://schemas.microsoft.com/office/powerpoint/2010/main" val="1566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DFD6-D2BE-871F-F0C8-15F5CFC5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test </a:t>
            </a:r>
            <a:r>
              <a:rPr lang="en-US" sz="5400" dirty="0"/>
              <a:t>1</a:t>
            </a:r>
            <a:r>
              <a:rPr lang="en-US" dirty="0"/>
              <a:t> - development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331821-A55F-8475-0303-EC9E2E946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320" y="3246699"/>
            <a:ext cx="9145276" cy="17718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22E3EF-7E21-3DDC-FF27-27616379E344}"/>
              </a:ext>
            </a:extLst>
          </p:cNvPr>
          <p:cNvSpPr txBox="1"/>
          <p:nvPr/>
        </p:nvSpPr>
        <p:spPr>
          <a:xfrm>
            <a:off x="4737215" y="2017467"/>
            <a:ext cx="2715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SOAL NOMOR </a:t>
            </a:r>
            <a:r>
              <a:rPr lang="en-US" sz="4000" dirty="0"/>
              <a:t>1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466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DFD6-D2BE-871F-F0C8-15F5CFC5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Jawaban</a:t>
            </a:r>
            <a:r>
              <a:rPr lang="en-US" dirty="0"/>
              <a:t> test </a:t>
            </a:r>
            <a:r>
              <a:rPr lang="en-US" sz="5400" dirty="0"/>
              <a:t>1</a:t>
            </a:r>
            <a:r>
              <a:rPr lang="en-US" dirty="0"/>
              <a:t> - development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78490-C80C-5D92-EFC8-46A916E6C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155" y="2735582"/>
            <a:ext cx="5403689" cy="38382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3C8964-07E8-B244-A4EE-D0E223F54FD3}"/>
              </a:ext>
            </a:extLst>
          </p:cNvPr>
          <p:cNvSpPr txBox="1"/>
          <p:nvPr/>
        </p:nvSpPr>
        <p:spPr>
          <a:xfrm>
            <a:off x="4389652" y="1944606"/>
            <a:ext cx="3410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JAWABAN NOMOR </a:t>
            </a:r>
            <a:r>
              <a:rPr lang="en-US" sz="4000" dirty="0"/>
              <a:t>1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95173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DFD6-D2BE-871F-F0C8-15F5CFC5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test </a:t>
            </a:r>
            <a:r>
              <a:rPr lang="en-US" sz="5400" dirty="0"/>
              <a:t>1</a:t>
            </a:r>
            <a:r>
              <a:rPr lang="en-US" dirty="0"/>
              <a:t> - development</a:t>
            </a:r>
            <a:endParaRPr lang="id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D006C7-199C-BCF2-17D3-CFA600C41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368" y="2824602"/>
            <a:ext cx="9709264" cy="374922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228E14-B47A-F676-54CC-ECA68F5F6110}"/>
              </a:ext>
            </a:extLst>
          </p:cNvPr>
          <p:cNvSpPr txBox="1"/>
          <p:nvPr/>
        </p:nvSpPr>
        <p:spPr>
          <a:xfrm>
            <a:off x="4737215" y="2017467"/>
            <a:ext cx="2747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SOAL NOMOR </a:t>
            </a:r>
            <a:r>
              <a:rPr lang="en-US" sz="4000" dirty="0"/>
              <a:t>2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24680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DFD6-D2BE-871F-F0C8-15F5CFC5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Jawaban</a:t>
            </a:r>
            <a:r>
              <a:rPr lang="en-US" dirty="0"/>
              <a:t> test </a:t>
            </a:r>
            <a:r>
              <a:rPr lang="en-US" sz="5400" dirty="0"/>
              <a:t>1</a:t>
            </a:r>
            <a:r>
              <a:rPr lang="en-US" dirty="0"/>
              <a:t> - development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E6099-1A1E-CE45-973C-725BD6ABA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266" y="2692401"/>
            <a:ext cx="6003386" cy="3881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50BAEA-BB35-3CDF-6BED-A18698E30B0F}"/>
              </a:ext>
            </a:extLst>
          </p:cNvPr>
          <p:cNvSpPr txBox="1"/>
          <p:nvPr/>
        </p:nvSpPr>
        <p:spPr>
          <a:xfrm>
            <a:off x="4389652" y="1944606"/>
            <a:ext cx="3442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JAWABAN NOMOR </a:t>
            </a:r>
            <a:r>
              <a:rPr lang="en-US" sz="4000" dirty="0"/>
              <a:t>2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0236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DFD6-D2BE-871F-F0C8-15F5CFC5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test </a:t>
            </a:r>
            <a:r>
              <a:rPr lang="en-US" sz="5400" dirty="0"/>
              <a:t>1</a:t>
            </a:r>
            <a:r>
              <a:rPr lang="en-US" dirty="0"/>
              <a:t> - development</a:t>
            </a:r>
            <a:endParaRPr lang="id-ID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CE9D44A-69C3-4F87-F331-719602B9C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110" y="2782503"/>
            <a:ext cx="9297698" cy="3781953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4C12F9-1CE6-6218-CC62-AEA8584FAB1B}"/>
              </a:ext>
            </a:extLst>
          </p:cNvPr>
          <p:cNvSpPr txBox="1"/>
          <p:nvPr/>
        </p:nvSpPr>
        <p:spPr>
          <a:xfrm>
            <a:off x="4737215" y="2017467"/>
            <a:ext cx="2718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SOAL NOMOR </a:t>
            </a:r>
            <a:r>
              <a:rPr lang="en-US" sz="4000" dirty="0"/>
              <a:t>3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08404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DFD6-D2BE-871F-F0C8-15F5CFC5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Jawaban</a:t>
            </a:r>
            <a:r>
              <a:rPr lang="en-US" dirty="0"/>
              <a:t> test </a:t>
            </a:r>
            <a:r>
              <a:rPr lang="en-US" sz="5400" dirty="0"/>
              <a:t>1</a:t>
            </a:r>
            <a:r>
              <a:rPr lang="en-US" dirty="0"/>
              <a:t> - development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1AAC3-E453-D212-832D-36DDB19B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17" y="2718667"/>
            <a:ext cx="5936765" cy="3855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CE62C-693F-778B-88E4-AAC4129F8C31}"/>
              </a:ext>
            </a:extLst>
          </p:cNvPr>
          <p:cNvSpPr txBox="1"/>
          <p:nvPr/>
        </p:nvSpPr>
        <p:spPr>
          <a:xfrm>
            <a:off x="4389652" y="1944606"/>
            <a:ext cx="3413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JAWABAN NOMOR </a:t>
            </a:r>
            <a:r>
              <a:rPr lang="en-US" sz="4000" dirty="0"/>
              <a:t>3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0480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DFD6-D2BE-871F-F0C8-15F5CFC5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test </a:t>
            </a:r>
            <a:r>
              <a:rPr lang="en-US" sz="5400" dirty="0"/>
              <a:t>2</a:t>
            </a:r>
            <a:r>
              <a:rPr lang="en-US" dirty="0"/>
              <a:t> - QUERY</a:t>
            </a:r>
            <a:endParaRPr lang="id-ID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9FFA8A1-FB4B-6633-3447-60ABD6D9C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351349"/>
            <a:ext cx="9783763" cy="3526902"/>
          </a:xfrm>
        </p:spPr>
      </p:pic>
    </p:spTree>
    <p:extLst>
      <p:ext uri="{BB962C8B-B14F-4D97-AF65-F5344CB8AC3E}">
        <p14:creationId xmlns:p14="http://schemas.microsoft.com/office/powerpoint/2010/main" val="95471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DFD6-D2BE-871F-F0C8-15F5CFC5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Jawaban</a:t>
            </a:r>
            <a:r>
              <a:rPr lang="en-US" dirty="0"/>
              <a:t> test </a:t>
            </a:r>
            <a:r>
              <a:rPr lang="en-US" sz="5400" dirty="0"/>
              <a:t>2</a:t>
            </a:r>
            <a:r>
              <a:rPr lang="en-US" dirty="0"/>
              <a:t> - QUERY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9A69B-0814-FFC1-0E10-470E45790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" y="2925239"/>
            <a:ext cx="10534650" cy="3501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68F9CA-3534-C7EA-13F3-86B6DA59DB73}"/>
              </a:ext>
            </a:extLst>
          </p:cNvPr>
          <p:cNvSpPr txBox="1"/>
          <p:nvPr/>
        </p:nvSpPr>
        <p:spPr>
          <a:xfrm>
            <a:off x="4460950" y="2097477"/>
            <a:ext cx="2847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TABLE NASABAH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735108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23</TotalTime>
  <Words>114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Wingdings</vt:lpstr>
      <vt:lpstr>Banded</vt:lpstr>
      <vt:lpstr>Test technical development &amp; query</vt:lpstr>
      <vt:lpstr>Soal test 1 - development</vt:lpstr>
      <vt:lpstr>Jawaban test 1 - development</vt:lpstr>
      <vt:lpstr>Soal test 1 - development</vt:lpstr>
      <vt:lpstr>Jawaban test 1 - development</vt:lpstr>
      <vt:lpstr>Soal test 1 - development</vt:lpstr>
      <vt:lpstr>Jawaban test 1 - development</vt:lpstr>
      <vt:lpstr>Soal test 2 - QUERY</vt:lpstr>
      <vt:lpstr>Jawaban test 2 - QUERY</vt:lpstr>
      <vt:lpstr>Jawaban test 2 - QUERY</vt:lpstr>
      <vt:lpstr>Jawaban test 2 - QUERY</vt:lpstr>
      <vt:lpstr>Jawaban test 2 - QUERY</vt:lpstr>
      <vt:lpstr>Jawaban test 2 - QUERY</vt:lpstr>
      <vt:lpstr>Jawaban test 2 - QUERY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technical development &amp; query</dc:title>
  <dc:creator>Abastian Saputra</dc:creator>
  <cp:lastModifiedBy>Abastian Saputra</cp:lastModifiedBy>
  <cp:revision>48</cp:revision>
  <dcterms:created xsi:type="dcterms:W3CDTF">2024-05-18T11:21:10Z</dcterms:created>
  <dcterms:modified xsi:type="dcterms:W3CDTF">2024-05-18T11:45:05Z</dcterms:modified>
</cp:coreProperties>
</file>