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6" r:id="rId1"/>
  </p:sldMasterIdLst>
  <p:sldIdLst>
    <p:sldId id="256" r:id="rId2"/>
    <p:sldId id="257" r:id="rId3"/>
    <p:sldId id="258" r:id="rId4"/>
    <p:sldId id="266" r:id="rId5"/>
    <p:sldId id="264" r:id="rId6"/>
    <p:sldId id="265" r:id="rId7"/>
    <p:sldId id="259" r:id="rId8"/>
    <p:sldId id="260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7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8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379415-E005-4558-A4A8-B256520121F1}" type="doc">
      <dgm:prSet loTypeId="urn:microsoft.com/office/officeart/2005/8/layout/hProcess9" loCatId="process" qsTypeId="urn:microsoft.com/office/officeart/2005/8/quickstyle/simple1" qsCatId="simple" csTypeId="urn:microsoft.com/office/officeart/2005/8/colors/colorful3" csCatId="colorful" phldr="1"/>
      <dgm:spPr/>
    </dgm:pt>
    <dgm:pt modelId="{52968CA5-C8E4-4C62-834C-762F848D8F06}">
      <dgm:prSet phldrT="[Text]"/>
      <dgm:spPr/>
      <dgm:t>
        <a:bodyPr/>
        <a:lstStyle/>
        <a:p>
          <a:r>
            <a:rPr lang="en-US" dirty="0"/>
            <a:t>TURN ON WIFI/DATA</a:t>
          </a:r>
        </a:p>
      </dgm:t>
    </dgm:pt>
    <dgm:pt modelId="{20B2D383-586B-4229-8919-6BBD6485D84A}" type="parTrans" cxnId="{ABAAEF3A-4769-40A5-BD74-05A129597FED}">
      <dgm:prSet/>
      <dgm:spPr/>
      <dgm:t>
        <a:bodyPr/>
        <a:lstStyle/>
        <a:p>
          <a:endParaRPr lang="en-US"/>
        </a:p>
      </dgm:t>
    </dgm:pt>
    <dgm:pt modelId="{BE2FF7EA-4730-4413-BA6C-C8F59022BF88}" type="sibTrans" cxnId="{ABAAEF3A-4769-40A5-BD74-05A129597FED}">
      <dgm:prSet/>
      <dgm:spPr/>
      <dgm:t>
        <a:bodyPr/>
        <a:lstStyle/>
        <a:p>
          <a:endParaRPr lang="en-US"/>
        </a:p>
      </dgm:t>
    </dgm:pt>
    <dgm:pt modelId="{264EDE77-FCAF-4230-9A55-0622BE1D3989}">
      <dgm:prSet phldrT="[Text]"/>
      <dgm:spPr/>
      <dgm:t>
        <a:bodyPr/>
        <a:lstStyle/>
        <a:p>
          <a:r>
            <a:rPr lang="en-US" dirty="0"/>
            <a:t>OPEN THE APP</a:t>
          </a:r>
        </a:p>
      </dgm:t>
    </dgm:pt>
    <dgm:pt modelId="{1D51E4C6-DD3B-401A-A131-F022E148ED23}" type="parTrans" cxnId="{4AA74FF8-9F05-48DA-802C-4EEF9317AD67}">
      <dgm:prSet/>
      <dgm:spPr/>
      <dgm:t>
        <a:bodyPr/>
        <a:lstStyle/>
        <a:p>
          <a:endParaRPr lang="en-US"/>
        </a:p>
      </dgm:t>
    </dgm:pt>
    <dgm:pt modelId="{34A1BA12-A4DB-496F-B6D6-B4B49D09D73C}" type="sibTrans" cxnId="{4AA74FF8-9F05-48DA-802C-4EEF9317AD67}">
      <dgm:prSet/>
      <dgm:spPr/>
      <dgm:t>
        <a:bodyPr/>
        <a:lstStyle/>
        <a:p>
          <a:endParaRPr lang="en-US"/>
        </a:p>
      </dgm:t>
    </dgm:pt>
    <dgm:pt modelId="{B9BDF71F-C298-455B-A567-C8F74A715D84}">
      <dgm:prSet phldrT="[Text]"/>
      <dgm:spPr/>
      <dgm:t>
        <a:bodyPr/>
        <a:lstStyle/>
        <a:p>
          <a:r>
            <a:rPr lang="en-US" dirty="0"/>
            <a:t>POP UP ADS</a:t>
          </a:r>
        </a:p>
      </dgm:t>
    </dgm:pt>
    <dgm:pt modelId="{CC9F8A4A-3D24-49C1-AAA8-CE4DD1B0171F}" type="parTrans" cxnId="{6EAE3B01-7595-427D-A702-0AC19061D354}">
      <dgm:prSet/>
      <dgm:spPr/>
      <dgm:t>
        <a:bodyPr/>
        <a:lstStyle/>
        <a:p>
          <a:endParaRPr lang="en-US"/>
        </a:p>
      </dgm:t>
    </dgm:pt>
    <dgm:pt modelId="{68FDEB37-BC6B-4D28-94A7-6D8652B58790}" type="sibTrans" cxnId="{6EAE3B01-7595-427D-A702-0AC19061D354}">
      <dgm:prSet/>
      <dgm:spPr/>
      <dgm:t>
        <a:bodyPr/>
        <a:lstStyle/>
        <a:p>
          <a:endParaRPr lang="en-US"/>
        </a:p>
      </dgm:t>
    </dgm:pt>
    <dgm:pt modelId="{1FE64AF3-D940-4A9D-BF83-D21594D708FA}">
      <dgm:prSet phldrT="[Text]"/>
      <dgm:spPr/>
      <dgm:t>
        <a:bodyPr/>
        <a:lstStyle/>
        <a:p>
          <a:r>
            <a:rPr lang="en-US" dirty="0"/>
            <a:t>TYPE THE ADDRESS</a:t>
          </a:r>
        </a:p>
      </dgm:t>
    </dgm:pt>
    <dgm:pt modelId="{1779144C-7294-409C-AE5A-C1F0F6A95093}" type="parTrans" cxnId="{43BE8356-2DA7-443E-AA67-09972014A986}">
      <dgm:prSet/>
      <dgm:spPr/>
      <dgm:t>
        <a:bodyPr/>
        <a:lstStyle/>
        <a:p>
          <a:endParaRPr lang="en-US"/>
        </a:p>
      </dgm:t>
    </dgm:pt>
    <dgm:pt modelId="{CEDDB998-F5C0-4368-B21E-001FEAB3DA30}" type="sibTrans" cxnId="{43BE8356-2DA7-443E-AA67-09972014A986}">
      <dgm:prSet/>
      <dgm:spPr/>
      <dgm:t>
        <a:bodyPr/>
        <a:lstStyle/>
        <a:p>
          <a:endParaRPr lang="en-US"/>
        </a:p>
      </dgm:t>
    </dgm:pt>
    <dgm:pt modelId="{D1B23FF5-D663-4D9B-B13C-AD17CFDDFCC0}">
      <dgm:prSet phldrT="[Text]"/>
      <dgm:spPr/>
      <dgm:t>
        <a:bodyPr/>
        <a:lstStyle/>
        <a:p>
          <a:r>
            <a:rPr lang="en-US" dirty="0"/>
            <a:t>MORE ANNOYING ADS</a:t>
          </a:r>
        </a:p>
      </dgm:t>
    </dgm:pt>
    <dgm:pt modelId="{246D18E8-1966-4BA5-B615-0D3165C7282D}" type="parTrans" cxnId="{84B9E9F8-3CF5-4BA5-B0D9-C66EB13DE12D}">
      <dgm:prSet/>
      <dgm:spPr/>
      <dgm:t>
        <a:bodyPr/>
        <a:lstStyle/>
        <a:p>
          <a:endParaRPr lang="en-US"/>
        </a:p>
      </dgm:t>
    </dgm:pt>
    <dgm:pt modelId="{08FED059-8C2F-4D30-9CCA-45667E4DA79A}" type="sibTrans" cxnId="{84B9E9F8-3CF5-4BA5-B0D9-C66EB13DE12D}">
      <dgm:prSet/>
      <dgm:spPr/>
      <dgm:t>
        <a:bodyPr/>
        <a:lstStyle/>
        <a:p>
          <a:endParaRPr lang="en-US"/>
        </a:p>
      </dgm:t>
    </dgm:pt>
    <dgm:pt modelId="{EE11DA04-C0FD-46BE-9B62-F3431CBB6ADC}">
      <dgm:prSet phldrT="[Text]"/>
      <dgm:spPr/>
      <dgm:t>
        <a:bodyPr/>
        <a:lstStyle/>
        <a:p>
          <a:r>
            <a:rPr lang="en-US" dirty="0"/>
            <a:t>WEATHER INFO</a:t>
          </a:r>
        </a:p>
      </dgm:t>
    </dgm:pt>
    <dgm:pt modelId="{0277C76A-798C-49F2-A966-1B5895F036CE}" type="parTrans" cxnId="{BDDA9217-F747-43A3-9B98-82BC2FE49EB8}">
      <dgm:prSet/>
      <dgm:spPr/>
      <dgm:t>
        <a:bodyPr/>
        <a:lstStyle/>
        <a:p>
          <a:endParaRPr lang="en-US"/>
        </a:p>
      </dgm:t>
    </dgm:pt>
    <dgm:pt modelId="{8A764E75-A2CB-4DA6-B9F4-0CA223670844}" type="sibTrans" cxnId="{BDDA9217-F747-43A3-9B98-82BC2FE49EB8}">
      <dgm:prSet/>
      <dgm:spPr/>
      <dgm:t>
        <a:bodyPr/>
        <a:lstStyle/>
        <a:p>
          <a:endParaRPr lang="en-US"/>
        </a:p>
      </dgm:t>
    </dgm:pt>
    <dgm:pt modelId="{717107C4-8880-47AB-9B18-2C4D0215C427}" type="pres">
      <dgm:prSet presAssocID="{62379415-E005-4558-A4A8-B256520121F1}" presName="CompostProcess" presStyleCnt="0">
        <dgm:presLayoutVars>
          <dgm:dir/>
          <dgm:resizeHandles val="exact"/>
        </dgm:presLayoutVars>
      </dgm:prSet>
      <dgm:spPr/>
    </dgm:pt>
    <dgm:pt modelId="{8AEBB18C-3446-4AE0-8499-0BE8B9D745A6}" type="pres">
      <dgm:prSet presAssocID="{62379415-E005-4558-A4A8-B256520121F1}" presName="arrow" presStyleLbl="bgShp" presStyleIdx="0" presStyleCnt="1"/>
      <dgm:spPr/>
    </dgm:pt>
    <dgm:pt modelId="{B489E44B-920B-45D9-8437-6D88801E7233}" type="pres">
      <dgm:prSet presAssocID="{62379415-E005-4558-A4A8-B256520121F1}" presName="linearProcess" presStyleCnt="0"/>
      <dgm:spPr/>
    </dgm:pt>
    <dgm:pt modelId="{DA0DBCA4-C72B-44F4-AEB7-AE0ED582D8D4}" type="pres">
      <dgm:prSet presAssocID="{52968CA5-C8E4-4C62-834C-762F848D8F06}" presName="textNode" presStyleLbl="node1" presStyleIdx="0" presStyleCnt="6">
        <dgm:presLayoutVars>
          <dgm:bulletEnabled val="1"/>
        </dgm:presLayoutVars>
      </dgm:prSet>
      <dgm:spPr/>
    </dgm:pt>
    <dgm:pt modelId="{DB3A1597-6BA8-4F87-965B-AC18EA8137D1}" type="pres">
      <dgm:prSet presAssocID="{BE2FF7EA-4730-4413-BA6C-C8F59022BF88}" presName="sibTrans" presStyleCnt="0"/>
      <dgm:spPr/>
    </dgm:pt>
    <dgm:pt modelId="{395AB101-730B-4624-8EE0-CB7B25008244}" type="pres">
      <dgm:prSet presAssocID="{264EDE77-FCAF-4230-9A55-0622BE1D3989}" presName="textNode" presStyleLbl="node1" presStyleIdx="1" presStyleCnt="6">
        <dgm:presLayoutVars>
          <dgm:bulletEnabled val="1"/>
        </dgm:presLayoutVars>
      </dgm:prSet>
      <dgm:spPr/>
    </dgm:pt>
    <dgm:pt modelId="{FFA96590-70F5-4251-A1D3-2D00D986B866}" type="pres">
      <dgm:prSet presAssocID="{34A1BA12-A4DB-496F-B6D6-B4B49D09D73C}" presName="sibTrans" presStyleCnt="0"/>
      <dgm:spPr/>
    </dgm:pt>
    <dgm:pt modelId="{820DC2DF-B6E6-4909-877E-D56A99B889D0}" type="pres">
      <dgm:prSet presAssocID="{B9BDF71F-C298-455B-A567-C8F74A715D84}" presName="textNode" presStyleLbl="node1" presStyleIdx="2" presStyleCnt="6">
        <dgm:presLayoutVars>
          <dgm:bulletEnabled val="1"/>
        </dgm:presLayoutVars>
      </dgm:prSet>
      <dgm:spPr/>
    </dgm:pt>
    <dgm:pt modelId="{F3243EA2-437C-44F8-A5A9-D0895F7A3411}" type="pres">
      <dgm:prSet presAssocID="{68FDEB37-BC6B-4D28-94A7-6D8652B58790}" presName="sibTrans" presStyleCnt="0"/>
      <dgm:spPr/>
    </dgm:pt>
    <dgm:pt modelId="{9BA29CC1-9F47-4634-A906-576C6EF20F86}" type="pres">
      <dgm:prSet presAssocID="{1FE64AF3-D940-4A9D-BF83-D21594D708FA}" presName="textNode" presStyleLbl="node1" presStyleIdx="3" presStyleCnt="6">
        <dgm:presLayoutVars>
          <dgm:bulletEnabled val="1"/>
        </dgm:presLayoutVars>
      </dgm:prSet>
      <dgm:spPr/>
    </dgm:pt>
    <dgm:pt modelId="{4A060781-02E7-47ED-AE5B-E5F47BE30AED}" type="pres">
      <dgm:prSet presAssocID="{CEDDB998-F5C0-4368-B21E-001FEAB3DA30}" presName="sibTrans" presStyleCnt="0"/>
      <dgm:spPr/>
    </dgm:pt>
    <dgm:pt modelId="{91C62A9D-608D-433E-9E4D-C7EA74E3DA2B}" type="pres">
      <dgm:prSet presAssocID="{D1B23FF5-D663-4D9B-B13C-AD17CFDDFCC0}" presName="textNode" presStyleLbl="node1" presStyleIdx="4" presStyleCnt="6">
        <dgm:presLayoutVars>
          <dgm:bulletEnabled val="1"/>
        </dgm:presLayoutVars>
      </dgm:prSet>
      <dgm:spPr/>
    </dgm:pt>
    <dgm:pt modelId="{98F23D9E-0A74-4502-AACD-54F9EB809075}" type="pres">
      <dgm:prSet presAssocID="{08FED059-8C2F-4D30-9CCA-45667E4DA79A}" presName="sibTrans" presStyleCnt="0"/>
      <dgm:spPr/>
    </dgm:pt>
    <dgm:pt modelId="{67F42405-C9B7-4933-A4C0-A215C513B9FE}" type="pres">
      <dgm:prSet presAssocID="{EE11DA04-C0FD-46BE-9B62-F3431CBB6ADC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6EAE3B01-7595-427D-A702-0AC19061D354}" srcId="{62379415-E005-4558-A4A8-B256520121F1}" destId="{B9BDF71F-C298-455B-A567-C8F74A715D84}" srcOrd="2" destOrd="0" parTransId="{CC9F8A4A-3D24-49C1-AAA8-CE4DD1B0171F}" sibTransId="{68FDEB37-BC6B-4D28-94A7-6D8652B58790}"/>
    <dgm:cxn modelId="{C0BE4011-7EE6-479C-9039-57D0CECFF1C9}" type="presOf" srcId="{1FE64AF3-D940-4A9D-BF83-D21594D708FA}" destId="{9BA29CC1-9F47-4634-A906-576C6EF20F86}" srcOrd="0" destOrd="0" presId="urn:microsoft.com/office/officeart/2005/8/layout/hProcess9"/>
    <dgm:cxn modelId="{BDDA9217-F747-43A3-9B98-82BC2FE49EB8}" srcId="{62379415-E005-4558-A4A8-B256520121F1}" destId="{EE11DA04-C0FD-46BE-9B62-F3431CBB6ADC}" srcOrd="5" destOrd="0" parTransId="{0277C76A-798C-49F2-A966-1B5895F036CE}" sibTransId="{8A764E75-A2CB-4DA6-B9F4-0CA223670844}"/>
    <dgm:cxn modelId="{5A8ED32C-936F-4A37-A20C-7640912EC20A}" type="presOf" srcId="{EE11DA04-C0FD-46BE-9B62-F3431CBB6ADC}" destId="{67F42405-C9B7-4933-A4C0-A215C513B9FE}" srcOrd="0" destOrd="0" presId="urn:microsoft.com/office/officeart/2005/8/layout/hProcess9"/>
    <dgm:cxn modelId="{ABAAEF3A-4769-40A5-BD74-05A129597FED}" srcId="{62379415-E005-4558-A4A8-B256520121F1}" destId="{52968CA5-C8E4-4C62-834C-762F848D8F06}" srcOrd="0" destOrd="0" parTransId="{20B2D383-586B-4229-8919-6BBD6485D84A}" sibTransId="{BE2FF7EA-4730-4413-BA6C-C8F59022BF88}"/>
    <dgm:cxn modelId="{418FBC44-D30C-491E-85B4-02F18729F972}" type="presOf" srcId="{52968CA5-C8E4-4C62-834C-762F848D8F06}" destId="{DA0DBCA4-C72B-44F4-AEB7-AE0ED582D8D4}" srcOrd="0" destOrd="0" presId="urn:microsoft.com/office/officeart/2005/8/layout/hProcess9"/>
    <dgm:cxn modelId="{43BE8356-2DA7-443E-AA67-09972014A986}" srcId="{62379415-E005-4558-A4A8-B256520121F1}" destId="{1FE64AF3-D940-4A9D-BF83-D21594D708FA}" srcOrd="3" destOrd="0" parTransId="{1779144C-7294-409C-AE5A-C1F0F6A95093}" sibTransId="{CEDDB998-F5C0-4368-B21E-001FEAB3DA30}"/>
    <dgm:cxn modelId="{27F6168B-0DAD-4D55-8ABE-308A198D4126}" type="presOf" srcId="{B9BDF71F-C298-455B-A567-C8F74A715D84}" destId="{820DC2DF-B6E6-4909-877E-D56A99B889D0}" srcOrd="0" destOrd="0" presId="urn:microsoft.com/office/officeart/2005/8/layout/hProcess9"/>
    <dgm:cxn modelId="{CF670395-AE2F-400F-91B4-C3B2561059E7}" type="presOf" srcId="{264EDE77-FCAF-4230-9A55-0622BE1D3989}" destId="{395AB101-730B-4624-8EE0-CB7B25008244}" srcOrd="0" destOrd="0" presId="urn:microsoft.com/office/officeart/2005/8/layout/hProcess9"/>
    <dgm:cxn modelId="{A5AD07CC-8C3D-4393-B4C6-41E94010B260}" type="presOf" srcId="{62379415-E005-4558-A4A8-B256520121F1}" destId="{717107C4-8880-47AB-9B18-2C4D0215C427}" srcOrd="0" destOrd="0" presId="urn:microsoft.com/office/officeart/2005/8/layout/hProcess9"/>
    <dgm:cxn modelId="{721DFCD8-3CDF-4B9C-AAF8-CF990FCA3120}" type="presOf" srcId="{D1B23FF5-D663-4D9B-B13C-AD17CFDDFCC0}" destId="{91C62A9D-608D-433E-9E4D-C7EA74E3DA2B}" srcOrd="0" destOrd="0" presId="urn:microsoft.com/office/officeart/2005/8/layout/hProcess9"/>
    <dgm:cxn modelId="{4AA74FF8-9F05-48DA-802C-4EEF9317AD67}" srcId="{62379415-E005-4558-A4A8-B256520121F1}" destId="{264EDE77-FCAF-4230-9A55-0622BE1D3989}" srcOrd="1" destOrd="0" parTransId="{1D51E4C6-DD3B-401A-A131-F022E148ED23}" sibTransId="{34A1BA12-A4DB-496F-B6D6-B4B49D09D73C}"/>
    <dgm:cxn modelId="{84B9E9F8-3CF5-4BA5-B0D9-C66EB13DE12D}" srcId="{62379415-E005-4558-A4A8-B256520121F1}" destId="{D1B23FF5-D663-4D9B-B13C-AD17CFDDFCC0}" srcOrd="4" destOrd="0" parTransId="{246D18E8-1966-4BA5-B615-0D3165C7282D}" sibTransId="{08FED059-8C2F-4D30-9CCA-45667E4DA79A}"/>
    <dgm:cxn modelId="{8323D7A7-A7B0-4CFC-9D58-4FBBAEED035F}" type="presParOf" srcId="{717107C4-8880-47AB-9B18-2C4D0215C427}" destId="{8AEBB18C-3446-4AE0-8499-0BE8B9D745A6}" srcOrd="0" destOrd="0" presId="urn:microsoft.com/office/officeart/2005/8/layout/hProcess9"/>
    <dgm:cxn modelId="{3A6B9B17-AE75-436E-A7CD-D08E07BACBBD}" type="presParOf" srcId="{717107C4-8880-47AB-9B18-2C4D0215C427}" destId="{B489E44B-920B-45D9-8437-6D88801E7233}" srcOrd="1" destOrd="0" presId="urn:microsoft.com/office/officeart/2005/8/layout/hProcess9"/>
    <dgm:cxn modelId="{B01E3F92-33E1-4374-98B7-2DF1C6153EFF}" type="presParOf" srcId="{B489E44B-920B-45D9-8437-6D88801E7233}" destId="{DA0DBCA4-C72B-44F4-AEB7-AE0ED582D8D4}" srcOrd="0" destOrd="0" presId="urn:microsoft.com/office/officeart/2005/8/layout/hProcess9"/>
    <dgm:cxn modelId="{3F1D3B16-9E02-42CD-A973-3934B61B541F}" type="presParOf" srcId="{B489E44B-920B-45D9-8437-6D88801E7233}" destId="{DB3A1597-6BA8-4F87-965B-AC18EA8137D1}" srcOrd="1" destOrd="0" presId="urn:microsoft.com/office/officeart/2005/8/layout/hProcess9"/>
    <dgm:cxn modelId="{71BA645B-37E0-4356-9459-1F716C3B3C3A}" type="presParOf" srcId="{B489E44B-920B-45D9-8437-6D88801E7233}" destId="{395AB101-730B-4624-8EE0-CB7B25008244}" srcOrd="2" destOrd="0" presId="urn:microsoft.com/office/officeart/2005/8/layout/hProcess9"/>
    <dgm:cxn modelId="{8E3EF3E0-BAFA-4A6B-96FE-AF1086C1335E}" type="presParOf" srcId="{B489E44B-920B-45D9-8437-6D88801E7233}" destId="{FFA96590-70F5-4251-A1D3-2D00D986B866}" srcOrd="3" destOrd="0" presId="urn:microsoft.com/office/officeart/2005/8/layout/hProcess9"/>
    <dgm:cxn modelId="{2A4C86A5-DDA3-4801-B72D-CE92F46BC061}" type="presParOf" srcId="{B489E44B-920B-45D9-8437-6D88801E7233}" destId="{820DC2DF-B6E6-4909-877E-D56A99B889D0}" srcOrd="4" destOrd="0" presId="urn:microsoft.com/office/officeart/2005/8/layout/hProcess9"/>
    <dgm:cxn modelId="{83531BCC-4F67-45C2-AC11-B4C68FB9F7DF}" type="presParOf" srcId="{B489E44B-920B-45D9-8437-6D88801E7233}" destId="{F3243EA2-437C-44F8-A5A9-D0895F7A3411}" srcOrd="5" destOrd="0" presId="urn:microsoft.com/office/officeart/2005/8/layout/hProcess9"/>
    <dgm:cxn modelId="{1753E12D-CD47-472C-8D48-CDD9D2BE7657}" type="presParOf" srcId="{B489E44B-920B-45D9-8437-6D88801E7233}" destId="{9BA29CC1-9F47-4634-A906-576C6EF20F86}" srcOrd="6" destOrd="0" presId="urn:microsoft.com/office/officeart/2005/8/layout/hProcess9"/>
    <dgm:cxn modelId="{95B7D839-F0FC-4890-94F0-1ADDE312EFCE}" type="presParOf" srcId="{B489E44B-920B-45D9-8437-6D88801E7233}" destId="{4A060781-02E7-47ED-AE5B-E5F47BE30AED}" srcOrd="7" destOrd="0" presId="urn:microsoft.com/office/officeart/2005/8/layout/hProcess9"/>
    <dgm:cxn modelId="{19D757B9-0C4C-4159-9F35-451676205A96}" type="presParOf" srcId="{B489E44B-920B-45D9-8437-6D88801E7233}" destId="{91C62A9D-608D-433E-9E4D-C7EA74E3DA2B}" srcOrd="8" destOrd="0" presId="urn:microsoft.com/office/officeart/2005/8/layout/hProcess9"/>
    <dgm:cxn modelId="{FF240F04-A83D-4BE3-B47B-4989D1023E2D}" type="presParOf" srcId="{B489E44B-920B-45D9-8437-6D88801E7233}" destId="{98F23D9E-0A74-4502-AACD-54F9EB809075}" srcOrd="9" destOrd="0" presId="urn:microsoft.com/office/officeart/2005/8/layout/hProcess9"/>
    <dgm:cxn modelId="{A5C65581-21FB-4D8D-B58A-5BDCD7EF8405}" type="presParOf" srcId="{B489E44B-920B-45D9-8437-6D88801E7233}" destId="{67F42405-C9B7-4933-A4C0-A215C513B9FE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379415-E005-4558-A4A8-B256520121F1}" type="doc">
      <dgm:prSet loTypeId="urn:microsoft.com/office/officeart/2005/8/layout/hProcess9" loCatId="process" qsTypeId="urn:microsoft.com/office/officeart/2005/8/quickstyle/simple1" qsCatId="simple" csTypeId="urn:microsoft.com/office/officeart/2005/8/colors/colorful3" csCatId="colorful" phldr="1"/>
      <dgm:spPr/>
    </dgm:pt>
    <dgm:pt modelId="{52968CA5-C8E4-4C62-834C-762F848D8F06}">
      <dgm:prSet phldrT="[Text]"/>
      <dgm:spPr/>
      <dgm:t>
        <a:bodyPr/>
        <a:lstStyle/>
        <a:p>
          <a:r>
            <a:rPr lang="en-US" dirty="0"/>
            <a:t>Subscribe for Free using Text Messaging</a:t>
          </a:r>
        </a:p>
      </dgm:t>
    </dgm:pt>
    <dgm:pt modelId="{20B2D383-586B-4229-8919-6BBD6485D84A}" type="parTrans" cxnId="{ABAAEF3A-4769-40A5-BD74-05A129597FED}">
      <dgm:prSet/>
      <dgm:spPr/>
      <dgm:t>
        <a:bodyPr/>
        <a:lstStyle/>
        <a:p>
          <a:endParaRPr lang="en-US"/>
        </a:p>
      </dgm:t>
    </dgm:pt>
    <dgm:pt modelId="{BE2FF7EA-4730-4413-BA6C-C8F59022BF88}" type="sibTrans" cxnId="{ABAAEF3A-4769-40A5-BD74-05A129597FED}">
      <dgm:prSet/>
      <dgm:spPr/>
      <dgm:t>
        <a:bodyPr/>
        <a:lstStyle/>
        <a:p>
          <a:endParaRPr lang="en-US"/>
        </a:p>
      </dgm:t>
    </dgm:pt>
    <dgm:pt modelId="{A3F156F7-87CD-4BF6-8392-E5DBA4CF8E4A}">
      <dgm:prSet phldrT="[Text]"/>
      <dgm:spPr/>
      <dgm:t>
        <a:bodyPr/>
        <a:lstStyle/>
        <a:p>
          <a:r>
            <a:rPr lang="en-US" dirty="0"/>
            <a:t>Get Weather Info automatically every Morning</a:t>
          </a:r>
        </a:p>
      </dgm:t>
    </dgm:pt>
    <dgm:pt modelId="{D2BEADCF-5935-46B5-90B8-208593F0145F}" type="parTrans" cxnId="{265B975C-BFB6-4433-B14C-1866E1FA2F8F}">
      <dgm:prSet/>
      <dgm:spPr/>
      <dgm:t>
        <a:bodyPr/>
        <a:lstStyle/>
        <a:p>
          <a:endParaRPr lang="en-US"/>
        </a:p>
      </dgm:t>
    </dgm:pt>
    <dgm:pt modelId="{0995B224-AA26-49FE-BFE1-DE6BF0A76D8A}" type="sibTrans" cxnId="{265B975C-BFB6-4433-B14C-1866E1FA2F8F}">
      <dgm:prSet/>
      <dgm:spPr/>
      <dgm:t>
        <a:bodyPr/>
        <a:lstStyle/>
        <a:p>
          <a:endParaRPr lang="en-US"/>
        </a:p>
      </dgm:t>
    </dgm:pt>
    <dgm:pt modelId="{E06DE5B8-60C6-40C6-967B-F013A3782C9E}">
      <dgm:prSet phldrT="[Text]"/>
      <dgm:spPr/>
      <dgm:t>
        <a:bodyPr/>
        <a:lstStyle/>
        <a:p>
          <a:r>
            <a:rPr lang="en-US" dirty="0"/>
            <a:t>No Data Charges</a:t>
          </a:r>
        </a:p>
      </dgm:t>
    </dgm:pt>
    <dgm:pt modelId="{FD757A15-50D3-4D94-ACEB-D62DA80AFC64}" type="parTrans" cxnId="{68AF768E-5F5D-4281-95B0-FD30555D9363}">
      <dgm:prSet/>
      <dgm:spPr/>
      <dgm:t>
        <a:bodyPr/>
        <a:lstStyle/>
        <a:p>
          <a:endParaRPr lang="en-US"/>
        </a:p>
      </dgm:t>
    </dgm:pt>
    <dgm:pt modelId="{56A4BF61-5D6F-46D3-B07D-AA687E991242}" type="sibTrans" cxnId="{68AF768E-5F5D-4281-95B0-FD30555D9363}">
      <dgm:prSet/>
      <dgm:spPr/>
      <dgm:t>
        <a:bodyPr/>
        <a:lstStyle/>
        <a:p>
          <a:endParaRPr lang="en-US"/>
        </a:p>
      </dgm:t>
    </dgm:pt>
    <dgm:pt modelId="{8543DB6D-297F-487A-A229-9EC847854D10}">
      <dgm:prSet phldrT="[Text]"/>
      <dgm:spPr/>
      <dgm:t>
        <a:bodyPr/>
        <a:lstStyle/>
        <a:p>
          <a:r>
            <a:rPr lang="en-US" dirty="0"/>
            <a:t>No Ads</a:t>
          </a:r>
        </a:p>
      </dgm:t>
    </dgm:pt>
    <dgm:pt modelId="{3566FC51-19FB-41E1-8474-70A009BB2275}" type="parTrans" cxnId="{D0F61286-361C-4C8B-9A59-125F850EA7B7}">
      <dgm:prSet/>
      <dgm:spPr/>
      <dgm:t>
        <a:bodyPr/>
        <a:lstStyle/>
        <a:p>
          <a:endParaRPr lang="en-US"/>
        </a:p>
      </dgm:t>
    </dgm:pt>
    <dgm:pt modelId="{714EEBD8-5A81-4DDC-85D6-86623411E442}" type="sibTrans" cxnId="{D0F61286-361C-4C8B-9A59-125F850EA7B7}">
      <dgm:prSet/>
      <dgm:spPr/>
      <dgm:t>
        <a:bodyPr/>
        <a:lstStyle/>
        <a:p>
          <a:endParaRPr lang="en-US"/>
        </a:p>
      </dgm:t>
    </dgm:pt>
    <dgm:pt modelId="{44280795-07EB-47B0-9B3C-7929E47181A7}">
      <dgm:prSet phldrT="[Text]"/>
      <dgm:spPr/>
      <dgm:t>
        <a:bodyPr/>
        <a:lstStyle/>
        <a:p>
          <a:r>
            <a:rPr lang="en-US" dirty="0"/>
            <a:t>No Hassle</a:t>
          </a:r>
        </a:p>
      </dgm:t>
    </dgm:pt>
    <dgm:pt modelId="{60464EB1-33B9-40D2-BD48-57A9B0CDA106}" type="parTrans" cxnId="{E61477B3-F9F3-488E-9812-CD743A36B69B}">
      <dgm:prSet/>
      <dgm:spPr/>
      <dgm:t>
        <a:bodyPr/>
        <a:lstStyle/>
        <a:p>
          <a:endParaRPr lang="en-US"/>
        </a:p>
      </dgm:t>
    </dgm:pt>
    <dgm:pt modelId="{CE58C3AB-1878-4899-9626-D4D3ACBF6574}" type="sibTrans" cxnId="{E61477B3-F9F3-488E-9812-CD743A36B69B}">
      <dgm:prSet/>
      <dgm:spPr/>
      <dgm:t>
        <a:bodyPr/>
        <a:lstStyle/>
        <a:p>
          <a:endParaRPr lang="en-US"/>
        </a:p>
      </dgm:t>
    </dgm:pt>
    <dgm:pt modelId="{717107C4-8880-47AB-9B18-2C4D0215C427}" type="pres">
      <dgm:prSet presAssocID="{62379415-E005-4558-A4A8-B256520121F1}" presName="CompostProcess" presStyleCnt="0">
        <dgm:presLayoutVars>
          <dgm:dir/>
          <dgm:resizeHandles val="exact"/>
        </dgm:presLayoutVars>
      </dgm:prSet>
      <dgm:spPr/>
    </dgm:pt>
    <dgm:pt modelId="{8AEBB18C-3446-4AE0-8499-0BE8B9D745A6}" type="pres">
      <dgm:prSet presAssocID="{62379415-E005-4558-A4A8-B256520121F1}" presName="arrow" presStyleLbl="bgShp" presStyleIdx="0" presStyleCnt="1"/>
      <dgm:spPr/>
    </dgm:pt>
    <dgm:pt modelId="{B489E44B-920B-45D9-8437-6D88801E7233}" type="pres">
      <dgm:prSet presAssocID="{62379415-E005-4558-A4A8-B256520121F1}" presName="linearProcess" presStyleCnt="0"/>
      <dgm:spPr/>
    </dgm:pt>
    <dgm:pt modelId="{DA0DBCA4-C72B-44F4-AEB7-AE0ED582D8D4}" type="pres">
      <dgm:prSet presAssocID="{52968CA5-C8E4-4C62-834C-762F848D8F06}" presName="textNode" presStyleLbl="node1" presStyleIdx="0" presStyleCnt="2">
        <dgm:presLayoutVars>
          <dgm:bulletEnabled val="1"/>
        </dgm:presLayoutVars>
      </dgm:prSet>
      <dgm:spPr/>
    </dgm:pt>
    <dgm:pt modelId="{7C028C37-5563-4975-A200-89DFF61CF6DC}" type="pres">
      <dgm:prSet presAssocID="{BE2FF7EA-4730-4413-BA6C-C8F59022BF88}" presName="sibTrans" presStyleCnt="0"/>
      <dgm:spPr/>
    </dgm:pt>
    <dgm:pt modelId="{92848247-7030-4C4A-A602-2E7A5143DA49}" type="pres">
      <dgm:prSet presAssocID="{A3F156F7-87CD-4BF6-8392-E5DBA4CF8E4A}" presName="textNode" presStyleLbl="node1" presStyleIdx="1" presStyleCnt="2">
        <dgm:presLayoutVars>
          <dgm:bulletEnabled val="1"/>
        </dgm:presLayoutVars>
      </dgm:prSet>
      <dgm:spPr/>
    </dgm:pt>
  </dgm:ptLst>
  <dgm:cxnLst>
    <dgm:cxn modelId="{ABAAEF3A-4769-40A5-BD74-05A129597FED}" srcId="{62379415-E005-4558-A4A8-B256520121F1}" destId="{52968CA5-C8E4-4C62-834C-762F848D8F06}" srcOrd="0" destOrd="0" parTransId="{20B2D383-586B-4229-8919-6BBD6485D84A}" sibTransId="{BE2FF7EA-4730-4413-BA6C-C8F59022BF88}"/>
    <dgm:cxn modelId="{9ECD3B3C-953A-4CA7-83FA-E39635944249}" type="presOf" srcId="{44280795-07EB-47B0-9B3C-7929E47181A7}" destId="{92848247-7030-4C4A-A602-2E7A5143DA49}" srcOrd="0" destOrd="3" presId="urn:microsoft.com/office/officeart/2005/8/layout/hProcess9"/>
    <dgm:cxn modelId="{265B975C-BFB6-4433-B14C-1866E1FA2F8F}" srcId="{62379415-E005-4558-A4A8-B256520121F1}" destId="{A3F156F7-87CD-4BF6-8392-E5DBA4CF8E4A}" srcOrd="1" destOrd="0" parTransId="{D2BEADCF-5935-46B5-90B8-208593F0145F}" sibTransId="{0995B224-AA26-49FE-BFE1-DE6BF0A76D8A}"/>
    <dgm:cxn modelId="{418FBC44-D30C-491E-85B4-02F18729F972}" type="presOf" srcId="{52968CA5-C8E4-4C62-834C-762F848D8F06}" destId="{DA0DBCA4-C72B-44F4-AEB7-AE0ED582D8D4}" srcOrd="0" destOrd="0" presId="urn:microsoft.com/office/officeart/2005/8/layout/hProcess9"/>
    <dgm:cxn modelId="{505F9E78-166F-48A2-AB58-5AE0E8D04366}" type="presOf" srcId="{A3F156F7-87CD-4BF6-8392-E5DBA4CF8E4A}" destId="{92848247-7030-4C4A-A602-2E7A5143DA49}" srcOrd="0" destOrd="0" presId="urn:microsoft.com/office/officeart/2005/8/layout/hProcess9"/>
    <dgm:cxn modelId="{92E74C7A-372C-4757-8C87-33921E7DAE29}" type="presOf" srcId="{8543DB6D-297F-487A-A229-9EC847854D10}" destId="{92848247-7030-4C4A-A602-2E7A5143DA49}" srcOrd="0" destOrd="2" presId="urn:microsoft.com/office/officeart/2005/8/layout/hProcess9"/>
    <dgm:cxn modelId="{D0F61286-361C-4C8B-9A59-125F850EA7B7}" srcId="{A3F156F7-87CD-4BF6-8392-E5DBA4CF8E4A}" destId="{8543DB6D-297F-487A-A229-9EC847854D10}" srcOrd="1" destOrd="0" parTransId="{3566FC51-19FB-41E1-8474-70A009BB2275}" sibTransId="{714EEBD8-5A81-4DDC-85D6-86623411E442}"/>
    <dgm:cxn modelId="{68AF768E-5F5D-4281-95B0-FD30555D9363}" srcId="{A3F156F7-87CD-4BF6-8392-E5DBA4CF8E4A}" destId="{E06DE5B8-60C6-40C6-967B-F013A3782C9E}" srcOrd="0" destOrd="0" parTransId="{FD757A15-50D3-4D94-ACEB-D62DA80AFC64}" sibTransId="{56A4BF61-5D6F-46D3-B07D-AA687E991242}"/>
    <dgm:cxn modelId="{68AC69AB-77B6-4591-A86C-A26B38728EF8}" type="presOf" srcId="{E06DE5B8-60C6-40C6-967B-F013A3782C9E}" destId="{92848247-7030-4C4A-A602-2E7A5143DA49}" srcOrd="0" destOrd="1" presId="urn:microsoft.com/office/officeart/2005/8/layout/hProcess9"/>
    <dgm:cxn modelId="{E61477B3-F9F3-488E-9812-CD743A36B69B}" srcId="{A3F156F7-87CD-4BF6-8392-E5DBA4CF8E4A}" destId="{44280795-07EB-47B0-9B3C-7929E47181A7}" srcOrd="2" destOrd="0" parTransId="{60464EB1-33B9-40D2-BD48-57A9B0CDA106}" sibTransId="{CE58C3AB-1878-4899-9626-D4D3ACBF6574}"/>
    <dgm:cxn modelId="{A5AD07CC-8C3D-4393-B4C6-41E94010B260}" type="presOf" srcId="{62379415-E005-4558-A4A8-B256520121F1}" destId="{717107C4-8880-47AB-9B18-2C4D0215C427}" srcOrd="0" destOrd="0" presId="urn:microsoft.com/office/officeart/2005/8/layout/hProcess9"/>
    <dgm:cxn modelId="{8323D7A7-A7B0-4CFC-9D58-4FBBAEED035F}" type="presParOf" srcId="{717107C4-8880-47AB-9B18-2C4D0215C427}" destId="{8AEBB18C-3446-4AE0-8499-0BE8B9D745A6}" srcOrd="0" destOrd="0" presId="urn:microsoft.com/office/officeart/2005/8/layout/hProcess9"/>
    <dgm:cxn modelId="{3A6B9B17-AE75-436E-A7CD-D08E07BACBBD}" type="presParOf" srcId="{717107C4-8880-47AB-9B18-2C4D0215C427}" destId="{B489E44B-920B-45D9-8437-6D88801E7233}" srcOrd="1" destOrd="0" presId="urn:microsoft.com/office/officeart/2005/8/layout/hProcess9"/>
    <dgm:cxn modelId="{B01E3F92-33E1-4374-98B7-2DF1C6153EFF}" type="presParOf" srcId="{B489E44B-920B-45D9-8437-6D88801E7233}" destId="{DA0DBCA4-C72B-44F4-AEB7-AE0ED582D8D4}" srcOrd="0" destOrd="0" presId="urn:microsoft.com/office/officeart/2005/8/layout/hProcess9"/>
    <dgm:cxn modelId="{F9C2DC41-914C-4A92-A097-436543428FEE}" type="presParOf" srcId="{B489E44B-920B-45D9-8437-6D88801E7233}" destId="{7C028C37-5563-4975-A200-89DFF61CF6DC}" srcOrd="1" destOrd="0" presId="urn:microsoft.com/office/officeart/2005/8/layout/hProcess9"/>
    <dgm:cxn modelId="{31DEF919-8651-4558-947B-B0E729800FB2}" type="presParOf" srcId="{B489E44B-920B-45D9-8437-6D88801E7233}" destId="{92848247-7030-4C4A-A602-2E7A5143DA49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379415-E005-4558-A4A8-B256520121F1}" type="doc">
      <dgm:prSet loTypeId="urn:microsoft.com/office/officeart/2008/layout/LinedList" loCatId="list" qsTypeId="urn:microsoft.com/office/officeart/2005/8/quickstyle/simple1" qsCatId="simple" csTypeId="urn:microsoft.com/office/officeart/2005/8/colors/colorful3" csCatId="colorful" phldr="1"/>
      <dgm:spPr/>
    </dgm:pt>
    <dgm:pt modelId="{52968CA5-C8E4-4C62-834C-762F848D8F06}">
      <dgm:prSet phldrT="[Text]"/>
      <dgm:spPr/>
      <dgm:t>
        <a:bodyPr/>
        <a:lstStyle/>
        <a:p>
          <a:r>
            <a:rPr lang="en-US" dirty="0"/>
            <a:t>Not everyone is digitally literate</a:t>
          </a:r>
        </a:p>
      </dgm:t>
    </dgm:pt>
    <dgm:pt modelId="{20B2D383-586B-4229-8919-6BBD6485D84A}" type="parTrans" cxnId="{ABAAEF3A-4769-40A5-BD74-05A129597FED}">
      <dgm:prSet/>
      <dgm:spPr/>
      <dgm:t>
        <a:bodyPr/>
        <a:lstStyle/>
        <a:p>
          <a:endParaRPr lang="en-US"/>
        </a:p>
      </dgm:t>
    </dgm:pt>
    <dgm:pt modelId="{BE2FF7EA-4730-4413-BA6C-C8F59022BF88}" type="sibTrans" cxnId="{ABAAEF3A-4769-40A5-BD74-05A129597FED}">
      <dgm:prSet/>
      <dgm:spPr/>
      <dgm:t>
        <a:bodyPr/>
        <a:lstStyle/>
        <a:p>
          <a:endParaRPr lang="en-US"/>
        </a:p>
      </dgm:t>
    </dgm:pt>
    <dgm:pt modelId="{E2E620CE-D526-46E5-A1F7-8DBC8E18C619}">
      <dgm:prSet phldrT="[Text]"/>
      <dgm:spPr/>
      <dgm:t>
        <a:bodyPr/>
        <a:lstStyle/>
        <a:p>
          <a:r>
            <a:rPr lang="en-US" dirty="0"/>
            <a:t>Data charges</a:t>
          </a:r>
        </a:p>
      </dgm:t>
    </dgm:pt>
    <dgm:pt modelId="{838B033C-AFD0-4E19-AD88-B5D3F9C563FC}" type="parTrans" cxnId="{F08E59C4-1C25-436D-9141-73F107574FAB}">
      <dgm:prSet/>
      <dgm:spPr/>
      <dgm:t>
        <a:bodyPr/>
        <a:lstStyle/>
        <a:p>
          <a:endParaRPr lang="en-US"/>
        </a:p>
      </dgm:t>
    </dgm:pt>
    <dgm:pt modelId="{434CE59B-54C6-4EBA-845E-90A5F3A49D42}" type="sibTrans" cxnId="{F08E59C4-1C25-436D-9141-73F107574FAB}">
      <dgm:prSet/>
      <dgm:spPr/>
      <dgm:t>
        <a:bodyPr/>
        <a:lstStyle/>
        <a:p>
          <a:endParaRPr lang="en-US"/>
        </a:p>
      </dgm:t>
    </dgm:pt>
    <dgm:pt modelId="{78242132-73BB-47C6-B3C1-F115DC992F8F}">
      <dgm:prSet phldrT="[Text]"/>
      <dgm:spPr/>
      <dgm:t>
        <a:bodyPr/>
        <a:lstStyle/>
        <a:p>
          <a:r>
            <a:rPr lang="en-US" dirty="0"/>
            <a:t>Storage issues</a:t>
          </a:r>
        </a:p>
      </dgm:t>
    </dgm:pt>
    <dgm:pt modelId="{E1943A27-70DF-4542-AAEB-2CD6FF93E74B}" type="parTrans" cxnId="{B565BBF2-A9D8-4636-A939-176CB7650C5C}">
      <dgm:prSet/>
      <dgm:spPr/>
      <dgm:t>
        <a:bodyPr/>
        <a:lstStyle/>
        <a:p>
          <a:endParaRPr lang="en-US"/>
        </a:p>
      </dgm:t>
    </dgm:pt>
    <dgm:pt modelId="{C5D6F120-08FE-4D4C-A862-816E3F5EA8CA}" type="sibTrans" cxnId="{B565BBF2-A9D8-4636-A939-176CB7650C5C}">
      <dgm:prSet/>
      <dgm:spPr/>
      <dgm:t>
        <a:bodyPr/>
        <a:lstStyle/>
        <a:p>
          <a:endParaRPr lang="en-US"/>
        </a:p>
      </dgm:t>
    </dgm:pt>
    <dgm:pt modelId="{75ED7C72-7CC2-47F7-B5C4-70EB11B5FACC}">
      <dgm:prSet phldrT="[Text]"/>
      <dgm:spPr/>
      <dgm:t>
        <a:bodyPr/>
        <a:lstStyle/>
        <a:p>
          <a:r>
            <a:rPr lang="en-US" dirty="0"/>
            <a:t>Annoying ads</a:t>
          </a:r>
        </a:p>
      </dgm:t>
    </dgm:pt>
    <dgm:pt modelId="{59DD45B4-A72B-4E57-8A94-181FDAD23D1E}" type="parTrans" cxnId="{7F587000-2D3C-45CB-8800-739D334921C0}">
      <dgm:prSet/>
      <dgm:spPr/>
      <dgm:t>
        <a:bodyPr/>
        <a:lstStyle/>
        <a:p>
          <a:endParaRPr lang="en-US"/>
        </a:p>
      </dgm:t>
    </dgm:pt>
    <dgm:pt modelId="{C45EC3B5-E654-47A6-BF83-532EF659F385}" type="sibTrans" cxnId="{7F587000-2D3C-45CB-8800-739D334921C0}">
      <dgm:prSet/>
      <dgm:spPr/>
      <dgm:t>
        <a:bodyPr/>
        <a:lstStyle/>
        <a:p>
          <a:endParaRPr lang="en-US"/>
        </a:p>
      </dgm:t>
    </dgm:pt>
    <dgm:pt modelId="{1F66248C-69AA-4566-93E8-22E86EE2BF79}">
      <dgm:prSet phldrT="[Text]"/>
      <dgm:spPr/>
      <dgm:t>
        <a:bodyPr/>
        <a:lstStyle/>
        <a:p>
          <a:r>
            <a:rPr lang="en-US" dirty="0"/>
            <a:t>Not everyone has a smartphone </a:t>
          </a:r>
        </a:p>
      </dgm:t>
    </dgm:pt>
    <dgm:pt modelId="{EEB3A324-DF63-4946-AC28-55FEFFF80F79}" type="parTrans" cxnId="{536E49FE-235B-4C5D-9CC3-48259A574FF6}">
      <dgm:prSet/>
      <dgm:spPr/>
      <dgm:t>
        <a:bodyPr/>
        <a:lstStyle/>
        <a:p>
          <a:endParaRPr lang="en-US"/>
        </a:p>
      </dgm:t>
    </dgm:pt>
    <dgm:pt modelId="{912D6941-EC3F-48C9-9785-267DDA8C3731}" type="sibTrans" cxnId="{536E49FE-235B-4C5D-9CC3-48259A574FF6}">
      <dgm:prSet/>
      <dgm:spPr/>
      <dgm:t>
        <a:bodyPr/>
        <a:lstStyle/>
        <a:p>
          <a:endParaRPr lang="en-US"/>
        </a:p>
      </dgm:t>
    </dgm:pt>
    <dgm:pt modelId="{66188FE3-5837-4B1C-A842-E67C26800969}" type="pres">
      <dgm:prSet presAssocID="{62379415-E005-4558-A4A8-B256520121F1}" presName="vert0" presStyleCnt="0">
        <dgm:presLayoutVars>
          <dgm:dir/>
          <dgm:animOne val="branch"/>
          <dgm:animLvl val="lvl"/>
        </dgm:presLayoutVars>
      </dgm:prSet>
      <dgm:spPr/>
    </dgm:pt>
    <dgm:pt modelId="{62B06F91-41D2-4F0E-8C68-0C9C07C6AB50}" type="pres">
      <dgm:prSet presAssocID="{52968CA5-C8E4-4C62-834C-762F848D8F06}" presName="thickLine" presStyleLbl="alignNode1" presStyleIdx="0" presStyleCnt="5"/>
      <dgm:spPr/>
    </dgm:pt>
    <dgm:pt modelId="{BA24E0D5-C5B1-4917-AB51-B721FE1F4B7E}" type="pres">
      <dgm:prSet presAssocID="{52968CA5-C8E4-4C62-834C-762F848D8F06}" presName="horz1" presStyleCnt="0"/>
      <dgm:spPr/>
    </dgm:pt>
    <dgm:pt modelId="{A39947E9-7D7E-40A5-AB48-59E3E8AC3259}" type="pres">
      <dgm:prSet presAssocID="{52968CA5-C8E4-4C62-834C-762F848D8F06}" presName="tx1" presStyleLbl="revTx" presStyleIdx="0" presStyleCnt="5"/>
      <dgm:spPr/>
    </dgm:pt>
    <dgm:pt modelId="{AF79D336-06BC-49FC-A2AA-C4483716F5A5}" type="pres">
      <dgm:prSet presAssocID="{52968CA5-C8E4-4C62-834C-762F848D8F06}" presName="vert1" presStyleCnt="0"/>
      <dgm:spPr/>
    </dgm:pt>
    <dgm:pt modelId="{B13DE8EF-1487-45C4-B8E6-C329854696E8}" type="pres">
      <dgm:prSet presAssocID="{E2E620CE-D526-46E5-A1F7-8DBC8E18C619}" presName="thickLine" presStyleLbl="alignNode1" presStyleIdx="1" presStyleCnt="5"/>
      <dgm:spPr/>
    </dgm:pt>
    <dgm:pt modelId="{F9055908-E019-4ED3-AA32-747AAFBFFDA3}" type="pres">
      <dgm:prSet presAssocID="{E2E620CE-D526-46E5-A1F7-8DBC8E18C619}" presName="horz1" presStyleCnt="0"/>
      <dgm:spPr/>
    </dgm:pt>
    <dgm:pt modelId="{0F0C6BDC-53AC-4586-8BF0-3BF5FBF574B9}" type="pres">
      <dgm:prSet presAssocID="{E2E620CE-D526-46E5-A1F7-8DBC8E18C619}" presName="tx1" presStyleLbl="revTx" presStyleIdx="1" presStyleCnt="5"/>
      <dgm:spPr/>
    </dgm:pt>
    <dgm:pt modelId="{FB285B10-EDE5-4F83-86C1-8AB16D3892E8}" type="pres">
      <dgm:prSet presAssocID="{E2E620CE-D526-46E5-A1F7-8DBC8E18C619}" presName="vert1" presStyleCnt="0"/>
      <dgm:spPr/>
    </dgm:pt>
    <dgm:pt modelId="{BEF5E524-0559-462A-A368-5BA776822EF9}" type="pres">
      <dgm:prSet presAssocID="{78242132-73BB-47C6-B3C1-F115DC992F8F}" presName="thickLine" presStyleLbl="alignNode1" presStyleIdx="2" presStyleCnt="5"/>
      <dgm:spPr/>
    </dgm:pt>
    <dgm:pt modelId="{B624590E-0443-413C-B056-6C631CE4F2E5}" type="pres">
      <dgm:prSet presAssocID="{78242132-73BB-47C6-B3C1-F115DC992F8F}" presName="horz1" presStyleCnt="0"/>
      <dgm:spPr/>
    </dgm:pt>
    <dgm:pt modelId="{BA159794-27A4-476A-A3B7-593E343BCA66}" type="pres">
      <dgm:prSet presAssocID="{78242132-73BB-47C6-B3C1-F115DC992F8F}" presName="tx1" presStyleLbl="revTx" presStyleIdx="2" presStyleCnt="5"/>
      <dgm:spPr/>
    </dgm:pt>
    <dgm:pt modelId="{F575FFBB-C2FE-4594-BA09-8F7F1B9D2F89}" type="pres">
      <dgm:prSet presAssocID="{78242132-73BB-47C6-B3C1-F115DC992F8F}" presName="vert1" presStyleCnt="0"/>
      <dgm:spPr/>
    </dgm:pt>
    <dgm:pt modelId="{EDE3E0B7-3F59-4DBE-9804-1A96FBCB729B}" type="pres">
      <dgm:prSet presAssocID="{75ED7C72-7CC2-47F7-B5C4-70EB11B5FACC}" presName="thickLine" presStyleLbl="alignNode1" presStyleIdx="3" presStyleCnt="5"/>
      <dgm:spPr/>
    </dgm:pt>
    <dgm:pt modelId="{590130C6-B17C-4B24-BDC2-B5A85A4FCB6D}" type="pres">
      <dgm:prSet presAssocID="{75ED7C72-7CC2-47F7-B5C4-70EB11B5FACC}" presName="horz1" presStyleCnt="0"/>
      <dgm:spPr/>
    </dgm:pt>
    <dgm:pt modelId="{B28B2804-6F3C-4201-91F5-F947A08E9798}" type="pres">
      <dgm:prSet presAssocID="{75ED7C72-7CC2-47F7-B5C4-70EB11B5FACC}" presName="tx1" presStyleLbl="revTx" presStyleIdx="3" presStyleCnt="5"/>
      <dgm:spPr/>
    </dgm:pt>
    <dgm:pt modelId="{AFBC4915-4C6A-47E6-B7EE-836111503ACE}" type="pres">
      <dgm:prSet presAssocID="{75ED7C72-7CC2-47F7-B5C4-70EB11B5FACC}" presName="vert1" presStyleCnt="0"/>
      <dgm:spPr/>
    </dgm:pt>
    <dgm:pt modelId="{53C476E7-DBFD-4B42-8C34-4C6DE2801382}" type="pres">
      <dgm:prSet presAssocID="{1F66248C-69AA-4566-93E8-22E86EE2BF79}" presName="thickLine" presStyleLbl="alignNode1" presStyleIdx="4" presStyleCnt="5"/>
      <dgm:spPr/>
    </dgm:pt>
    <dgm:pt modelId="{E1D68D55-0E92-470E-9A0F-B6639D7B1E0A}" type="pres">
      <dgm:prSet presAssocID="{1F66248C-69AA-4566-93E8-22E86EE2BF79}" presName="horz1" presStyleCnt="0"/>
      <dgm:spPr/>
    </dgm:pt>
    <dgm:pt modelId="{3842B1C5-9CF6-4D68-ADC4-CF2A2896B9A2}" type="pres">
      <dgm:prSet presAssocID="{1F66248C-69AA-4566-93E8-22E86EE2BF79}" presName="tx1" presStyleLbl="revTx" presStyleIdx="4" presStyleCnt="5"/>
      <dgm:spPr/>
    </dgm:pt>
    <dgm:pt modelId="{822CF03D-5BC7-4127-8E79-24DE82FDDE02}" type="pres">
      <dgm:prSet presAssocID="{1F66248C-69AA-4566-93E8-22E86EE2BF79}" presName="vert1" presStyleCnt="0"/>
      <dgm:spPr/>
    </dgm:pt>
  </dgm:ptLst>
  <dgm:cxnLst>
    <dgm:cxn modelId="{7F587000-2D3C-45CB-8800-739D334921C0}" srcId="{62379415-E005-4558-A4A8-B256520121F1}" destId="{75ED7C72-7CC2-47F7-B5C4-70EB11B5FACC}" srcOrd="3" destOrd="0" parTransId="{59DD45B4-A72B-4E57-8A94-181FDAD23D1E}" sibTransId="{C45EC3B5-E654-47A6-BF83-532EF659F385}"/>
    <dgm:cxn modelId="{3F7D1A0D-7A94-4BE3-86EB-C739E1900D6A}" type="presOf" srcId="{62379415-E005-4558-A4A8-B256520121F1}" destId="{66188FE3-5837-4B1C-A842-E67C26800969}" srcOrd="0" destOrd="0" presId="urn:microsoft.com/office/officeart/2008/layout/LinedList"/>
    <dgm:cxn modelId="{75372C1B-AD93-40E7-A6F3-DF406FA51938}" type="presOf" srcId="{52968CA5-C8E4-4C62-834C-762F848D8F06}" destId="{A39947E9-7D7E-40A5-AB48-59E3E8AC3259}" srcOrd="0" destOrd="0" presId="urn:microsoft.com/office/officeart/2008/layout/LinedList"/>
    <dgm:cxn modelId="{ABAAEF3A-4769-40A5-BD74-05A129597FED}" srcId="{62379415-E005-4558-A4A8-B256520121F1}" destId="{52968CA5-C8E4-4C62-834C-762F848D8F06}" srcOrd="0" destOrd="0" parTransId="{20B2D383-586B-4229-8919-6BBD6485D84A}" sibTransId="{BE2FF7EA-4730-4413-BA6C-C8F59022BF88}"/>
    <dgm:cxn modelId="{FACC0F43-CDA3-4DF5-A4F4-4EE34C54CA71}" type="presOf" srcId="{1F66248C-69AA-4566-93E8-22E86EE2BF79}" destId="{3842B1C5-9CF6-4D68-ADC4-CF2A2896B9A2}" srcOrd="0" destOrd="0" presId="urn:microsoft.com/office/officeart/2008/layout/LinedList"/>
    <dgm:cxn modelId="{12056386-2FEC-4CFB-90B5-E998A839108D}" type="presOf" srcId="{E2E620CE-D526-46E5-A1F7-8DBC8E18C619}" destId="{0F0C6BDC-53AC-4586-8BF0-3BF5FBF574B9}" srcOrd="0" destOrd="0" presId="urn:microsoft.com/office/officeart/2008/layout/LinedList"/>
    <dgm:cxn modelId="{EC5FACA7-DE8B-4303-BE05-95EF26D32E8D}" type="presOf" srcId="{75ED7C72-7CC2-47F7-B5C4-70EB11B5FACC}" destId="{B28B2804-6F3C-4201-91F5-F947A08E9798}" srcOrd="0" destOrd="0" presId="urn:microsoft.com/office/officeart/2008/layout/LinedList"/>
    <dgm:cxn modelId="{54B6F6BA-9331-472C-BA71-DD7B60C15AEF}" type="presOf" srcId="{78242132-73BB-47C6-B3C1-F115DC992F8F}" destId="{BA159794-27A4-476A-A3B7-593E343BCA66}" srcOrd="0" destOrd="0" presId="urn:microsoft.com/office/officeart/2008/layout/LinedList"/>
    <dgm:cxn modelId="{F08E59C4-1C25-436D-9141-73F107574FAB}" srcId="{62379415-E005-4558-A4A8-B256520121F1}" destId="{E2E620CE-D526-46E5-A1F7-8DBC8E18C619}" srcOrd="1" destOrd="0" parTransId="{838B033C-AFD0-4E19-AD88-B5D3F9C563FC}" sibTransId="{434CE59B-54C6-4EBA-845E-90A5F3A49D42}"/>
    <dgm:cxn modelId="{B565BBF2-A9D8-4636-A939-176CB7650C5C}" srcId="{62379415-E005-4558-A4A8-B256520121F1}" destId="{78242132-73BB-47C6-B3C1-F115DC992F8F}" srcOrd="2" destOrd="0" parTransId="{E1943A27-70DF-4542-AAEB-2CD6FF93E74B}" sibTransId="{C5D6F120-08FE-4D4C-A862-816E3F5EA8CA}"/>
    <dgm:cxn modelId="{536E49FE-235B-4C5D-9CC3-48259A574FF6}" srcId="{62379415-E005-4558-A4A8-B256520121F1}" destId="{1F66248C-69AA-4566-93E8-22E86EE2BF79}" srcOrd="4" destOrd="0" parTransId="{EEB3A324-DF63-4946-AC28-55FEFFF80F79}" sibTransId="{912D6941-EC3F-48C9-9785-267DDA8C3731}"/>
    <dgm:cxn modelId="{3D99F2AB-3A86-4CF7-8370-9A4CE4E9F56C}" type="presParOf" srcId="{66188FE3-5837-4B1C-A842-E67C26800969}" destId="{62B06F91-41D2-4F0E-8C68-0C9C07C6AB50}" srcOrd="0" destOrd="0" presId="urn:microsoft.com/office/officeart/2008/layout/LinedList"/>
    <dgm:cxn modelId="{E9164643-AF02-4B6E-AEA1-E8DCE4163FC0}" type="presParOf" srcId="{66188FE3-5837-4B1C-A842-E67C26800969}" destId="{BA24E0D5-C5B1-4917-AB51-B721FE1F4B7E}" srcOrd="1" destOrd="0" presId="urn:microsoft.com/office/officeart/2008/layout/LinedList"/>
    <dgm:cxn modelId="{79E82A48-0556-463F-96A0-D00D5DD87A19}" type="presParOf" srcId="{BA24E0D5-C5B1-4917-AB51-B721FE1F4B7E}" destId="{A39947E9-7D7E-40A5-AB48-59E3E8AC3259}" srcOrd="0" destOrd="0" presId="urn:microsoft.com/office/officeart/2008/layout/LinedList"/>
    <dgm:cxn modelId="{6AD8868E-9E6A-49BB-BC0C-25BDC6A656B9}" type="presParOf" srcId="{BA24E0D5-C5B1-4917-AB51-B721FE1F4B7E}" destId="{AF79D336-06BC-49FC-A2AA-C4483716F5A5}" srcOrd="1" destOrd="0" presId="urn:microsoft.com/office/officeart/2008/layout/LinedList"/>
    <dgm:cxn modelId="{BCE8AA27-317A-4AEB-BCFF-43B25E0651FB}" type="presParOf" srcId="{66188FE3-5837-4B1C-A842-E67C26800969}" destId="{B13DE8EF-1487-45C4-B8E6-C329854696E8}" srcOrd="2" destOrd="0" presId="urn:microsoft.com/office/officeart/2008/layout/LinedList"/>
    <dgm:cxn modelId="{DE243F1C-179E-4816-8638-452258731DF8}" type="presParOf" srcId="{66188FE3-5837-4B1C-A842-E67C26800969}" destId="{F9055908-E019-4ED3-AA32-747AAFBFFDA3}" srcOrd="3" destOrd="0" presId="urn:microsoft.com/office/officeart/2008/layout/LinedList"/>
    <dgm:cxn modelId="{DBB82D7D-2745-415B-BAF7-09947F32945E}" type="presParOf" srcId="{F9055908-E019-4ED3-AA32-747AAFBFFDA3}" destId="{0F0C6BDC-53AC-4586-8BF0-3BF5FBF574B9}" srcOrd="0" destOrd="0" presId="urn:microsoft.com/office/officeart/2008/layout/LinedList"/>
    <dgm:cxn modelId="{B1222E57-F3FC-4B3A-9EF9-67C28114E2F4}" type="presParOf" srcId="{F9055908-E019-4ED3-AA32-747AAFBFFDA3}" destId="{FB285B10-EDE5-4F83-86C1-8AB16D3892E8}" srcOrd="1" destOrd="0" presId="urn:microsoft.com/office/officeart/2008/layout/LinedList"/>
    <dgm:cxn modelId="{4A68D240-D7DD-4ECB-B5E8-BE5B557407F5}" type="presParOf" srcId="{66188FE3-5837-4B1C-A842-E67C26800969}" destId="{BEF5E524-0559-462A-A368-5BA776822EF9}" srcOrd="4" destOrd="0" presId="urn:microsoft.com/office/officeart/2008/layout/LinedList"/>
    <dgm:cxn modelId="{EEDCB4E9-9F51-48A6-A9B9-71AC5BACFD03}" type="presParOf" srcId="{66188FE3-5837-4B1C-A842-E67C26800969}" destId="{B624590E-0443-413C-B056-6C631CE4F2E5}" srcOrd="5" destOrd="0" presId="urn:microsoft.com/office/officeart/2008/layout/LinedList"/>
    <dgm:cxn modelId="{F3023AC2-CC0E-4227-8FE3-FC230BE19FBD}" type="presParOf" srcId="{B624590E-0443-413C-B056-6C631CE4F2E5}" destId="{BA159794-27A4-476A-A3B7-593E343BCA66}" srcOrd="0" destOrd="0" presId="urn:microsoft.com/office/officeart/2008/layout/LinedList"/>
    <dgm:cxn modelId="{F0941C42-DDF4-4C15-AD48-6427D3FD7990}" type="presParOf" srcId="{B624590E-0443-413C-B056-6C631CE4F2E5}" destId="{F575FFBB-C2FE-4594-BA09-8F7F1B9D2F89}" srcOrd="1" destOrd="0" presId="urn:microsoft.com/office/officeart/2008/layout/LinedList"/>
    <dgm:cxn modelId="{868DA704-CDD1-4A5E-9B4F-FF338D4255DF}" type="presParOf" srcId="{66188FE3-5837-4B1C-A842-E67C26800969}" destId="{EDE3E0B7-3F59-4DBE-9804-1A96FBCB729B}" srcOrd="6" destOrd="0" presId="urn:microsoft.com/office/officeart/2008/layout/LinedList"/>
    <dgm:cxn modelId="{3968384B-F1B6-4F05-B922-26ED1A7C4CE6}" type="presParOf" srcId="{66188FE3-5837-4B1C-A842-E67C26800969}" destId="{590130C6-B17C-4B24-BDC2-B5A85A4FCB6D}" srcOrd="7" destOrd="0" presId="urn:microsoft.com/office/officeart/2008/layout/LinedList"/>
    <dgm:cxn modelId="{2E15D230-F7DD-4D23-8A40-686DC49B6ABE}" type="presParOf" srcId="{590130C6-B17C-4B24-BDC2-B5A85A4FCB6D}" destId="{B28B2804-6F3C-4201-91F5-F947A08E9798}" srcOrd="0" destOrd="0" presId="urn:microsoft.com/office/officeart/2008/layout/LinedList"/>
    <dgm:cxn modelId="{C56E8C95-4B97-4FB2-A261-5708F01BB4F4}" type="presParOf" srcId="{590130C6-B17C-4B24-BDC2-B5A85A4FCB6D}" destId="{AFBC4915-4C6A-47E6-B7EE-836111503ACE}" srcOrd="1" destOrd="0" presId="urn:microsoft.com/office/officeart/2008/layout/LinedList"/>
    <dgm:cxn modelId="{8F1510CE-2D38-4C81-BF71-0057FD8B7828}" type="presParOf" srcId="{66188FE3-5837-4B1C-A842-E67C26800969}" destId="{53C476E7-DBFD-4B42-8C34-4C6DE2801382}" srcOrd="8" destOrd="0" presId="urn:microsoft.com/office/officeart/2008/layout/LinedList"/>
    <dgm:cxn modelId="{0616CAB5-4384-4C04-9114-A75AAE9FF7D7}" type="presParOf" srcId="{66188FE3-5837-4B1C-A842-E67C26800969}" destId="{E1D68D55-0E92-470E-9A0F-B6639D7B1E0A}" srcOrd="9" destOrd="0" presId="urn:microsoft.com/office/officeart/2008/layout/LinedList"/>
    <dgm:cxn modelId="{8D9C4B32-4041-4C67-855E-84216630493D}" type="presParOf" srcId="{E1D68D55-0E92-470E-9A0F-B6639D7B1E0A}" destId="{3842B1C5-9CF6-4D68-ADC4-CF2A2896B9A2}" srcOrd="0" destOrd="0" presId="urn:microsoft.com/office/officeart/2008/layout/LinedList"/>
    <dgm:cxn modelId="{6940E93E-8DC9-431B-8A36-E1CC2052CA49}" type="presParOf" srcId="{E1D68D55-0E92-470E-9A0F-B6639D7B1E0A}" destId="{822CF03D-5BC7-4127-8E79-24DE82FDDE0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379415-E005-4558-A4A8-B256520121F1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</dgm:pt>
    <dgm:pt modelId="{DC3EB776-718F-4704-996A-BAB7C3C61E82}">
      <dgm:prSet/>
      <dgm:spPr/>
      <dgm:t>
        <a:bodyPr/>
        <a:lstStyle/>
        <a:p>
          <a:r>
            <a:rPr lang="en-US" dirty="0"/>
            <a:t>Lazy People</a:t>
          </a:r>
        </a:p>
      </dgm:t>
    </dgm:pt>
    <dgm:pt modelId="{CEF36D64-B442-480C-ACDE-2BA13D7742CC}" type="parTrans" cxnId="{41067880-2FE3-41FF-AC81-A23EB995C34B}">
      <dgm:prSet/>
      <dgm:spPr/>
      <dgm:t>
        <a:bodyPr/>
        <a:lstStyle/>
        <a:p>
          <a:endParaRPr lang="en-US"/>
        </a:p>
      </dgm:t>
    </dgm:pt>
    <dgm:pt modelId="{1630CAA9-D5FA-477A-A3EF-F3ABF27B62B8}" type="sibTrans" cxnId="{41067880-2FE3-41FF-AC81-A23EB995C34B}">
      <dgm:prSet/>
      <dgm:spPr/>
      <dgm:t>
        <a:bodyPr/>
        <a:lstStyle/>
        <a:p>
          <a:endParaRPr lang="en-US"/>
        </a:p>
      </dgm:t>
    </dgm:pt>
    <dgm:pt modelId="{A11C6662-9E27-43C7-9E89-AD570BFE9A75}">
      <dgm:prSet/>
      <dgm:spPr/>
      <dgm:t>
        <a:bodyPr/>
        <a:lstStyle/>
        <a:p>
          <a:r>
            <a:rPr lang="en-US" dirty="0"/>
            <a:t>Smart People</a:t>
          </a:r>
        </a:p>
      </dgm:t>
    </dgm:pt>
    <dgm:pt modelId="{CCE83363-8F60-4320-B16B-85F142E2B9C6}" type="parTrans" cxnId="{E6A37005-7013-4306-A3D4-45FD228FFA92}">
      <dgm:prSet/>
      <dgm:spPr/>
      <dgm:t>
        <a:bodyPr/>
        <a:lstStyle/>
        <a:p>
          <a:endParaRPr lang="en-US"/>
        </a:p>
      </dgm:t>
    </dgm:pt>
    <dgm:pt modelId="{41972AB8-AE0D-4BC6-92B4-8D387A6780AF}" type="sibTrans" cxnId="{E6A37005-7013-4306-A3D4-45FD228FFA92}">
      <dgm:prSet/>
      <dgm:spPr/>
      <dgm:t>
        <a:bodyPr/>
        <a:lstStyle/>
        <a:p>
          <a:endParaRPr lang="en-US"/>
        </a:p>
      </dgm:t>
    </dgm:pt>
    <dgm:pt modelId="{A06036E6-9D26-4E92-95B5-E5F192E7D0FB}">
      <dgm:prSet/>
      <dgm:spPr/>
      <dgm:t>
        <a:bodyPr/>
        <a:lstStyle/>
        <a:p>
          <a:r>
            <a:rPr lang="en-US" dirty="0"/>
            <a:t>Old People</a:t>
          </a:r>
        </a:p>
      </dgm:t>
    </dgm:pt>
    <dgm:pt modelId="{808642D0-E002-4217-A12C-6408D72C06D1}" type="parTrans" cxnId="{D936FFF7-9A34-49EC-B722-9292D017FD0A}">
      <dgm:prSet/>
      <dgm:spPr/>
      <dgm:t>
        <a:bodyPr/>
        <a:lstStyle/>
        <a:p>
          <a:endParaRPr lang="en-US"/>
        </a:p>
      </dgm:t>
    </dgm:pt>
    <dgm:pt modelId="{6FB33533-1942-4B5E-892F-1534A86657FB}" type="sibTrans" cxnId="{D936FFF7-9A34-49EC-B722-9292D017FD0A}">
      <dgm:prSet/>
      <dgm:spPr/>
      <dgm:t>
        <a:bodyPr/>
        <a:lstStyle/>
        <a:p>
          <a:endParaRPr lang="en-US"/>
        </a:p>
      </dgm:t>
    </dgm:pt>
    <dgm:pt modelId="{1BEB4535-9C3A-41E3-BA51-278298C1E486}">
      <dgm:prSet/>
      <dgm:spPr/>
      <dgm:t>
        <a:bodyPr/>
        <a:lstStyle/>
        <a:p>
          <a:r>
            <a:rPr lang="en-US" dirty="0"/>
            <a:t>People without Smartphone</a:t>
          </a:r>
        </a:p>
      </dgm:t>
    </dgm:pt>
    <dgm:pt modelId="{458666A4-4426-497E-AB76-82824216CB9C}" type="parTrans" cxnId="{A294A18C-4097-4CB3-AA47-CB74096369D2}">
      <dgm:prSet/>
      <dgm:spPr/>
      <dgm:t>
        <a:bodyPr/>
        <a:lstStyle/>
        <a:p>
          <a:endParaRPr lang="en-US"/>
        </a:p>
      </dgm:t>
    </dgm:pt>
    <dgm:pt modelId="{E2907DA2-0749-41EF-BE1B-82B98839F80A}" type="sibTrans" cxnId="{A294A18C-4097-4CB3-AA47-CB74096369D2}">
      <dgm:prSet/>
      <dgm:spPr/>
      <dgm:t>
        <a:bodyPr/>
        <a:lstStyle/>
        <a:p>
          <a:endParaRPr lang="en-US"/>
        </a:p>
      </dgm:t>
    </dgm:pt>
    <dgm:pt modelId="{D232E7ED-5F12-4EB0-8980-CDC657382F37}" type="pres">
      <dgm:prSet presAssocID="{62379415-E005-4558-A4A8-B256520121F1}" presName="diagram" presStyleCnt="0">
        <dgm:presLayoutVars>
          <dgm:dir/>
          <dgm:resizeHandles val="exact"/>
        </dgm:presLayoutVars>
      </dgm:prSet>
      <dgm:spPr/>
    </dgm:pt>
    <dgm:pt modelId="{1E21737F-C644-420A-B24B-E238667F9223}" type="pres">
      <dgm:prSet presAssocID="{DC3EB776-718F-4704-996A-BAB7C3C61E82}" presName="node" presStyleLbl="node1" presStyleIdx="0" presStyleCnt="4">
        <dgm:presLayoutVars>
          <dgm:bulletEnabled val="1"/>
        </dgm:presLayoutVars>
      </dgm:prSet>
      <dgm:spPr/>
    </dgm:pt>
    <dgm:pt modelId="{150496B9-9480-4936-B691-F3DAA8340CEE}" type="pres">
      <dgm:prSet presAssocID="{1630CAA9-D5FA-477A-A3EF-F3ABF27B62B8}" presName="sibTrans" presStyleCnt="0"/>
      <dgm:spPr/>
    </dgm:pt>
    <dgm:pt modelId="{5071F8A4-ACEF-48FA-865B-A5DE5539754C}" type="pres">
      <dgm:prSet presAssocID="{A11C6662-9E27-43C7-9E89-AD570BFE9A75}" presName="node" presStyleLbl="node1" presStyleIdx="1" presStyleCnt="4">
        <dgm:presLayoutVars>
          <dgm:bulletEnabled val="1"/>
        </dgm:presLayoutVars>
      </dgm:prSet>
      <dgm:spPr/>
    </dgm:pt>
    <dgm:pt modelId="{C910CD23-BF60-4FE9-AA8A-A63C611CEDBD}" type="pres">
      <dgm:prSet presAssocID="{41972AB8-AE0D-4BC6-92B4-8D387A6780AF}" presName="sibTrans" presStyleCnt="0"/>
      <dgm:spPr/>
    </dgm:pt>
    <dgm:pt modelId="{0C5F4035-77CA-4451-B192-A87A2DB88250}" type="pres">
      <dgm:prSet presAssocID="{A06036E6-9D26-4E92-95B5-E5F192E7D0FB}" presName="node" presStyleLbl="node1" presStyleIdx="2" presStyleCnt="4">
        <dgm:presLayoutVars>
          <dgm:bulletEnabled val="1"/>
        </dgm:presLayoutVars>
      </dgm:prSet>
      <dgm:spPr/>
    </dgm:pt>
    <dgm:pt modelId="{ADCB3CBE-11F1-4A19-B4F0-E9141FDD61A6}" type="pres">
      <dgm:prSet presAssocID="{6FB33533-1942-4B5E-892F-1534A86657FB}" presName="sibTrans" presStyleCnt="0"/>
      <dgm:spPr/>
    </dgm:pt>
    <dgm:pt modelId="{8135EBB8-A21D-455C-9A04-80D3885DB09B}" type="pres">
      <dgm:prSet presAssocID="{1BEB4535-9C3A-41E3-BA51-278298C1E486}" presName="node" presStyleLbl="node1" presStyleIdx="3" presStyleCnt="4">
        <dgm:presLayoutVars>
          <dgm:bulletEnabled val="1"/>
        </dgm:presLayoutVars>
      </dgm:prSet>
      <dgm:spPr/>
    </dgm:pt>
  </dgm:ptLst>
  <dgm:cxnLst>
    <dgm:cxn modelId="{E6A37005-7013-4306-A3D4-45FD228FFA92}" srcId="{62379415-E005-4558-A4A8-B256520121F1}" destId="{A11C6662-9E27-43C7-9E89-AD570BFE9A75}" srcOrd="1" destOrd="0" parTransId="{CCE83363-8F60-4320-B16B-85F142E2B9C6}" sibTransId="{41972AB8-AE0D-4BC6-92B4-8D387A6780AF}"/>
    <dgm:cxn modelId="{AE1FC86C-309D-4F21-ABA7-D63C49F54DA8}" type="presOf" srcId="{62379415-E005-4558-A4A8-B256520121F1}" destId="{D232E7ED-5F12-4EB0-8980-CDC657382F37}" srcOrd="0" destOrd="0" presId="urn:microsoft.com/office/officeart/2005/8/layout/default"/>
    <dgm:cxn modelId="{0B51E76E-DB6E-4AF7-A881-37AEE4D25754}" type="presOf" srcId="{A11C6662-9E27-43C7-9E89-AD570BFE9A75}" destId="{5071F8A4-ACEF-48FA-865B-A5DE5539754C}" srcOrd="0" destOrd="0" presId="urn:microsoft.com/office/officeart/2005/8/layout/default"/>
    <dgm:cxn modelId="{41067880-2FE3-41FF-AC81-A23EB995C34B}" srcId="{62379415-E005-4558-A4A8-B256520121F1}" destId="{DC3EB776-718F-4704-996A-BAB7C3C61E82}" srcOrd="0" destOrd="0" parTransId="{CEF36D64-B442-480C-ACDE-2BA13D7742CC}" sibTransId="{1630CAA9-D5FA-477A-A3EF-F3ABF27B62B8}"/>
    <dgm:cxn modelId="{2A8C728C-4EE9-4D07-A051-D21118FAF419}" type="presOf" srcId="{A06036E6-9D26-4E92-95B5-E5F192E7D0FB}" destId="{0C5F4035-77CA-4451-B192-A87A2DB88250}" srcOrd="0" destOrd="0" presId="urn:microsoft.com/office/officeart/2005/8/layout/default"/>
    <dgm:cxn modelId="{A294A18C-4097-4CB3-AA47-CB74096369D2}" srcId="{62379415-E005-4558-A4A8-B256520121F1}" destId="{1BEB4535-9C3A-41E3-BA51-278298C1E486}" srcOrd="3" destOrd="0" parTransId="{458666A4-4426-497E-AB76-82824216CB9C}" sibTransId="{E2907DA2-0749-41EF-BE1B-82B98839F80A}"/>
    <dgm:cxn modelId="{F7B97CA3-A8AE-4BCA-8CE5-FA1FC6A8FD5D}" type="presOf" srcId="{1BEB4535-9C3A-41E3-BA51-278298C1E486}" destId="{8135EBB8-A21D-455C-9A04-80D3885DB09B}" srcOrd="0" destOrd="0" presId="urn:microsoft.com/office/officeart/2005/8/layout/default"/>
    <dgm:cxn modelId="{FB6415E6-D81B-4A46-BDFC-DE2168D1101D}" type="presOf" srcId="{DC3EB776-718F-4704-996A-BAB7C3C61E82}" destId="{1E21737F-C644-420A-B24B-E238667F9223}" srcOrd="0" destOrd="0" presId="urn:microsoft.com/office/officeart/2005/8/layout/default"/>
    <dgm:cxn modelId="{D936FFF7-9A34-49EC-B722-9292D017FD0A}" srcId="{62379415-E005-4558-A4A8-B256520121F1}" destId="{A06036E6-9D26-4E92-95B5-E5F192E7D0FB}" srcOrd="2" destOrd="0" parTransId="{808642D0-E002-4217-A12C-6408D72C06D1}" sibTransId="{6FB33533-1942-4B5E-892F-1534A86657FB}"/>
    <dgm:cxn modelId="{A234FCD7-881F-4278-B9EE-DA3484F7E0BC}" type="presParOf" srcId="{D232E7ED-5F12-4EB0-8980-CDC657382F37}" destId="{1E21737F-C644-420A-B24B-E238667F9223}" srcOrd="0" destOrd="0" presId="urn:microsoft.com/office/officeart/2005/8/layout/default"/>
    <dgm:cxn modelId="{C796FAC3-1E54-408E-8C64-5C3FC3019A4E}" type="presParOf" srcId="{D232E7ED-5F12-4EB0-8980-CDC657382F37}" destId="{150496B9-9480-4936-B691-F3DAA8340CEE}" srcOrd="1" destOrd="0" presId="urn:microsoft.com/office/officeart/2005/8/layout/default"/>
    <dgm:cxn modelId="{611713DF-9C7C-462A-99F7-F892FA0F79C5}" type="presParOf" srcId="{D232E7ED-5F12-4EB0-8980-CDC657382F37}" destId="{5071F8A4-ACEF-48FA-865B-A5DE5539754C}" srcOrd="2" destOrd="0" presId="urn:microsoft.com/office/officeart/2005/8/layout/default"/>
    <dgm:cxn modelId="{11E85E85-D90C-4498-9F1A-E6532435D9D8}" type="presParOf" srcId="{D232E7ED-5F12-4EB0-8980-CDC657382F37}" destId="{C910CD23-BF60-4FE9-AA8A-A63C611CEDBD}" srcOrd="3" destOrd="0" presId="urn:microsoft.com/office/officeart/2005/8/layout/default"/>
    <dgm:cxn modelId="{FDB2DAAE-D805-42B3-A42D-DE302ED7881E}" type="presParOf" srcId="{D232E7ED-5F12-4EB0-8980-CDC657382F37}" destId="{0C5F4035-77CA-4451-B192-A87A2DB88250}" srcOrd="4" destOrd="0" presId="urn:microsoft.com/office/officeart/2005/8/layout/default"/>
    <dgm:cxn modelId="{C90361DF-2EAB-4DB5-8B50-304D140662AF}" type="presParOf" srcId="{D232E7ED-5F12-4EB0-8980-CDC657382F37}" destId="{ADCB3CBE-11F1-4A19-B4F0-E9141FDD61A6}" srcOrd="5" destOrd="0" presId="urn:microsoft.com/office/officeart/2005/8/layout/default"/>
    <dgm:cxn modelId="{0FE1DF0B-E3FA-44C3-BAA5-76BEE3545EA4}" type="presParOf" srcId="{D232E7ED-5F12-4EB0-8980-CDC657382F37}" destId="{8135EBB8-A21D-455C-9A04-80D3885DB09B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2379415-E005-4558-A4A8-B256520121F1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</dgm:pt>
    <dgm:pt modelId="{52968CA5-C8E4-4C62-834C-762F848D8F06}">
      <dgm:prSet phldrT="[Text]"/>
      <dgm:spPr/>
      <dgm:t>
        <a:bodyPr/>
        <a:lstStyle/>
        <a:p>
          <a:r>
            <a:rPr lang="en-US" dirty="0"/>
            <a:t>SUBSCRIBE </a:t>
          </a:r>
        </a:p>
      </dgm:t>
    </dgm:pt>
    <dgm:pt modelId="{20B2D383-586B-4229-8919-6BBD6485D84A}" type="parTrans" cxnId="{ABAAEF3A-4769-40A5-BD74-05A129597FED}">
      <dgm:prSet/>
      <dgm:spPr/>
      <dgm:t>
        <a:bodyPr/>
        <a:lstStyle/>
        <a:p>
          <a:endParaRPr lang="en-US"/>
        </a:p>
      </dgm:t>
    </dgm:pt>
    <dgm:pt modelId="{BE2FF7EA-4730-4413-BA6C-C8F59022BF88}" type="sibTrans" cxnId="{ABAAEF3A-4769-40A5-BD74-05A129597FED}">
      <dgm:prSet/>
      <dgm:spPr/>
      <dgm:t>
        <a:bodyPr/>
        <a:lstStyle/>
        <a:p>
          <a:endParaRPr lang="en-US"/>
        </a:p>
      </dgm:t>
    </dgm:pt>
    <dgm:pt modelId="{A3F156F7-87CD-4BF6-8392-E5DBA4CF8E4A}">
      <dgm:prSet phldrT="[Text]"/>
      <dgm:spPr/>
      <dgm:t>
        <a:bodyPr/>
        <a:lstStyle/>
        <a:p>
          <a:r>
            <a:rPr lang="en-US" dirty="0"/>
            <a:t>UNSUBSCRIBE</a:t>
          </a:r>
        </a:p>
      </dgm:t>
    </dgm:pt>
    <dgm:pt modelId="{D2BEADCF-5935-46B5-90B8-208593F0145F}" type="parTrans" cxnId="{265B975C-BFB6-4433-B14C-1866E1FA2F8F}">
      <dgm:prSet/>
      <dgm:spPr/>
      <dgm:t>
        <a:bodyPr/>
        <a:lstStyle/>
        <a:p>
          <a:endParaRPr lang="en-US"/>
        </a:p>
      </dgm:t>
    </dgm:pt>
    <dgm:pt modelId="{0995B224-AA26-49FE-BFE1-DE6BF0A76D8A}" type="sibTrans" cxnId="{265B975C-BFB6-4433-B14C-1866E1FA2F8F}">
      <dgm:prSet/>
      <dgm:spPr/>
      <dgm:t>
        <a:bodyPr/>
        <a:lstStyle/>
        <a:p>
          <a:endParaRPr lang="en-US"/>
        </a:p>
      </dgm:t>
    </dgm:pt>
    <dgm:pt modelId="{39AF1CFF-F736-46BD-9BC2-2E67DB617A4C}">
      <dgm:prSet phldrT="[Text]"/>
      <dgm:spPr/>
      <dgm:t>
        <a:bodyPr/>
        <a:lstStyle/>
        <a:p>
          <a:r>
            <a:rPr lang="en-US" dirty="0"/>
            <a:t>CURRENT WEATHER</a:t>
          </a:r>
        </a:p>
      </dgm:t>
    </dgm:pt>
    <dgm:pt modelId="{F059C25C-5AE2-4F96-91E4-8517B4D3340F}" type="parTrans" cxnId="{9DC1A822-798A-484C-B260-36CA46D37E00}">
      <dgm:prSet/>
      <dgm:spPr/>
      <dgm:t>
        <a:bodyPr/>
        <a:lstStyle/>
        <a:p>
          <a:endParaRPr lang="en-US"/>
        </a:p>
      </dgm:t>
    </dgm:pt>
    <dgm:pt modelId="{6FAF97E4-5114-406B-BD31-81D3585DA729}" type="sibTrans" cxnId="{9DC1A822-798A-484C-B260-36CA46D37E00}">
      <dgm:prSet/>
      <dgm:spPr/>
      <dgm:t>
        <a:bodyPr/>
        <a:lstStyle/>
        <a:p>
          <a:endParaRPr lang="en-US"/>
        </a:p>
      </dgm:t>
    </dgm:pt>
    <dgm:pt modelId="{3837BF76-D5F3-49E4-8CB7-19CB8D909BCE}">
      <dgm:prSet phldrT="[Text]"/>
      <dgm:spPr/>
      <dgm:t>
        <a:bodyPr/>
        <a:lstStyle/>
        <a:p>
          <a:r>
            <a:rPr lang="en-US" dirty="0"/>
            <a:t>START (Address)</a:t>
          </a:r>
        </a:p>
      </dgm:t>
    </dgm:pt>
    <dgm:pt modelId="{52E11EC7-1F01-4597-94B2-C4F596D8D3B5}" type="parTrans" cxnId="{CF9EF463-3AA1-4ED6-B459-9D44BDF3359C}">
      <dgm:prSet/>
      <dgm:spPr/>
      <dgm:t>
        <a:bodyPr/>
        <a:lstStyle/>
        <a:p>
          <a:endParaRPr lang="en-US"/>
        </a:p>
      </dgm:t>
    </dgm:pt>
    <dgm:pt modelId="{98BAFF75-577F-4321-9B69-A7F6C5590CFC}" type="sibTrans" cxnId="{CF9EF463-3AA1-4ED6-B459-9D44BDF3359C}">
      <dgm:prSet/>
      <dgm:spPr/>
      <dgm:t>
        <a:bodyPr/>
        <a:lstStyle/>
        <a:p>
          <a:endParaRPr lang="en-US"/>
        </a:p>
      </dgm:t>
    </dgm:pt>
    <dgm:pt modelId="{DD4A4D50-827E-4B83-8022-F73B522A53D1}">
      <dgm:prSet phldrT="[Text]"/>
      <dgm:spPr/>
      <dgm:t>
        <a:bodyPr/>
        <a:lstStyle/>
        <a:p>
          <a:r>
            <a:rPr lang="en-US" dirty="0"/>
            <a:t>STOP</a:t>
          </a:r>
        </a:p>
      </dgm:t>
    </dgm:pt>
    <dgm:pt modelId="{CB15371F-D8D5-4367-B497-C1DEB055D554}" type="parTrans" cxnId="{4E1668FD-8CE0-4D47-AAFB-CF4958F773EB}">
      <dgm:prSet/>
      <dgm:spPr/>
      <dgm:t>
        <a:bodyPr/>
        <a:lstStyle/>
        <a:p>
          <a:endParaRPr lang="en-US"/>
        </a:p>
      </dgm:t>
    </dgm:pt>
    <dgm:pt modelId="{94DB89A4-59EE-4872-A816-A9AD5DBCBE95}" type="sibTrans" cxnId="{4E1668FD-8CE0-4D47-AAFB-CF4958F773EB}">
      <dgm:prSet/>
      <dgm:spPr/>
      <dgm:t>
        <a:bodyPr/>
        <a:lstStyle/>
        <a:p>
          <a:endParaRPr lang="en-US"/>
        </a:p>
      </dgm:t>
    </dgm:pt>
    <dgm:pt modelId="{14F205EA-B887-41CB-98F8-C840C240B024}">
      <dgm:prSet phldrT="[Text]"/>
      <dgm:spPr/>
      <dgm:t>
        <a:bodyPr/>
        <a:lstStyle/>
        <a:p>
          <a:r>
            <a:rPr lang="en-US" dirty="0"/>
            <a:t>NOW (Address)</a:t>
          </a:r>
        </a:p>
      </dgm:t>
    </dgm:pt>
    <dgm:pt modelId="{77757217-353E-4479-A9D5-2EE63FCCC552}" type="parTrans" cxnId="{50B36DB3-904D-44B4-B933-704F3E602079}">
      <dgm:prSet/>
      <dgm:spPr/>
      <dgm:t>
        <a:bodyPr/>
        <a:lstStyle/>
        <a:p>
          <a:endParaRPr lang="en-US"/>
        </a:p>
      </dgm:t>
    </dgm:pt>
    <dgm:pt modelId="{FFCE10BF-73D2-4B59-89AA-4297365152DD}" type="sibTrans" cxnId="{50B36DB3-904D-44B4-B933-704F3E602079}">
      <dgm:prSet/>
      <dgm:spPr/>
      <dgm:t>
        <a:bodyPr/>
        <a:lstStyle/>
        <a:p>
          <a:endParaRPr lang="en-US"/>
        </a:p>
      </dgm:t>
    </dgm:pt>
    <dgm:pt modelId="{2F5BD0B5-24E1-4CD7-BA4B-FF607BA513F4}" type="pres">
      <dgm:prSet presAssocID="{62379415-E005-4558-A4A8-B256520121F1}" presName="linear" presStyleCnt="0">
        <dgm:presLayoutVars>
          <dgm:dir/>
          <dgm:animLvl val="lvl"/>
          <dgm:resizeHandles val="exact"/>
        </dgm:presLayoutVars>
      </dgm:prSet>
      <dgm:spPr/>
    </dgm:pt>
    <dgm:pt modelId="{81955D4F-0EA0-4149-86C7-BBFA95810B14}" type="pres">
      <dgm:prSet presAssocID="{52968CA5-C8E4-4C62-834C-762F848D8F06}" presName="parentLin" presStyleCnt="0"/>
      <dgm:spPr/>
    </dgm:pt>
    <dgm:pt modelId="{DF2C0E4B-1C0B-4AFB-AC0E-E9F3F1C08E85}" type="pres">
      <dgm:prSet presAssocID="{52968CA5-C8E4-4C62-834C-762F848D8F06}" presName="parentLeftMargin" presStyleLbl="node1" presStyleIdx="0" presStyleCnt="3"/>
      <dgm:spPr/>
    </dgm:pt>
    <dgm:pt modelId="{8E8E35F7-B994-41F6-A04B-64C29CEA165E}" type="pres">
      <dgm:prSet presAssocID="{52968CA5-C8E4-4C62-834C-762F848D8F0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E8B741D-30EF-4F52-BA26-D1D47AC9E19F}" type="pres">
      <dgm:prSet presAssocID="{52968CA5-C8E4-4C62-834C-762F848D8F06}" presName="negativeSpace" presStyleCnt="0"/>
      <dgm:spPr/>
    </dgm:pt>
    <dgm:pt modelId="{C6E308D2-06B0-4CF1-AD8E-D7225BBD43FF}" type="pres">
      <dgm:prSet presAssocID="{52968CA5-C8E4-4C62-834C-762F848D8F06}" presName="childText" presStyleLbl="conFgAcc1" presStyleIdx="0" presStyleCnt="3">
        <dgm:presLayoutVars>
          <dgm:bulletEnabled val="1"/>
        </dgm:presLayoutVars>
      </dgm:prSet>
      <dgm:spPr/>
    </dgm:pt>
    <dgm:pt modelId="{47FFA6B7-7951-43CA-898A-1123FA9F2F08}" type="pres">
      <dgm:prSet presAssocID="{BE2FF7EA-4730-4413-BA6C-C8F59022BF88}" presName="spaceBetweenRectangles" presStyleCnt="0"/>
      <dgm:spPr/>
    </dgm:pt>
    <dgm:pt modelId="{64618317-D36D-4574-A13A-A180B11F6C7E}" type="pres">
      <dgm:prSet presAssocID="{A3F156F7-87CD-4BF6-8392-E5DBA4CF8E4A}" presName="parentLin" presStyleCnt="0"/>
      <dgm:spPr/>
    </dgm:pt>
    <dgm:pt modelId="{924D0DC9-D0B9-4481-A132-942BF19B6DEE}" type="pres">
      <dgm:prSet presAssocID="{A3F156F7-87CD-4BF6-8392-E5DBA4CF8E4A}" presName="parentLeftMargin" presStyleLbl="node1" presStyleIdx="0" presStyleCnt="3"/>
      <dgm:spPr/>
    </dgm:pt>
    <dgm:pt modelId="{EBBFBD0D-89BF-4002-A26E-12E4BC3B4BB5}" type="pres">
      <dgm:prSet presAssocID="{A3F156F7-87CD-4BF6-8392-E5DBA4CF8E4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B4F6964-D07D-421D-9C49-4FF118AB0762}" type="pres">
      <dgm:prSet presAssocID="{A3F156F7-87CD-4BF6-8392-E5DBA4CF8E4A}" presName="negativeSpace" presStyleCnt="0"/>
      <dgm:spPr/>
    </dgm:pt>
    <dgm:pt modelId="{16920C2B-DDAB-42B2-8ECE-015323765043}" type="pres">
      <dgm:prSet presAssocID="{A3F156F7-87CD-4BF6-8392-E5DBA4CF8E4A}" presName="childText" presStyleLbl="conFgAcc1" presStyleIdx="1" presStyleCnt="3">
        <dgm:presLayoutVars>
          <dgm:bulletEnabled val="1"/>
        </dgm:presLayoutVars>
      </dgm:prSet>
      <dgm:spPr/>
    </dgm:pt>
    <dgm:pt modelId="{5DA6E6F8-018E-42AD-91DB-58FAAB12CC87}" type="pres">
      <dgm:prSet presAssocID="{0995B224-AA26-49FE-BFE1-DE6BF0A76D8A}" presName="spaceBetweenRectangles" presStyleCnt="0"/>
      <dgm:spPr/>
    </dgm:pt>
    <dgm:pt modelId="{59EAD4E4-CD37-4F16-B1DA-0A9091E0C425}" type="pres">
      <dgm:prSet presAssocID="{39AF1CFF-F736-46BD-9BC2-2E67DB617A4C}" presName="parentLin" presStyleCnt="0"/>
      <dgm:spPr/>
    </dgm:pt>
    <dgm:pt modelId="{8E23D7F3-902C-4EFA-B41A-1239FF8BA099}" type="pres">
      <dgm:prSet presAssocID="{39AF1CFF-F736-46BD-9BC2-2E67DB617A4C}" presName="parentLeftMargin" presStyleLbl="node1" presStyleIdx="1" presStyleCnt="3"/>
      <dgm:spPr/>
    </dgm:pt>
    <dgm:pt modelId="{5E6B496E-AE96-44DA-810C-4031D46195AC}" type="pres">
      <dgm:prSet presAssocID="{39AF1CFF-F736-46BD-9BC2-2E67DB617A4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92C306F-95C7-4361-813C-1468C40FEC81}" type="pres">
      <dgm:prSet presAssocID="{39AF1CFF-F736-46BD-9BC2-2E67DB617A4C}" presName="negativeSpace" presStyleCnt="0"/>
      <dgm:spPr/>
    </dgm:pt>
    <dgm:pt modelId="{33E19969-7B69-4DE1-A866-D5BAB17C44E9}" type="pres">
      <dgm:prSet presAssocID="{39AF1CFF-F736-46BD-9BC2-2E67DB617A4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9F1D402-1770-4374-8F92-208BE2AF455B}" type="presOf" srcId="{52968CA5-C8E4-4C62-834C-762F848D8F06}" destId="{DF2C0E4B-1C0B-4AFB-AC0E-E9F3F1C08E85}" srcOrd="0" destOrd="0" presId="urn:microsoft.com/office/officeart/2005/8/layout/list1"/>
    <dgm:cxn modelId="{9DC1A822-798A-484C-B260-36CA46D37E00}" srcId="{62379415-E005-4558-A4A8-B256520121F1}" destId="{39AF1CFF-F736-46BD-9BC2-2E67DB617A4C}" srcOrd="2" destOrd="0" parTransId="{F059C25C-5AE2-4F96-91E4-8517B4D3340F}" sibTransId="{6FAF97E4-5114-406B-BD31-81D3585DA729}"/>
    <dgm:cxn modelId="{ABAAEF3A-4769-40A5-BD74-05A129597FED}" srcId="{62379415-E005-4558-A4A8-B256520121F1}" destId="{52968CA5-C8E4-4C62-834C-762F848D8F06}" srcOrd="0" destOrd="0" parTransId="{20B2D383-586B-4229-8919-6BBD6485D84A}" sibTransId="{BE2FF7EA-4730-4413-BA6C-C8F59022BF88}"/>
    <dgm:cxn modelId="{20E7223F-D570-4167-AC74-D68E06D0BFA8}" type="presOf" srcId="{52968CA5-C8E4-4C62-834C-762F848D8F06}" destId="{8E8E35F7-B994-41F6-A04B-64C29CEA165E}" srcOrd="1" destOrd="0" presId="urn:microsoft.com/office/officeart/2005/8/layout/list1"/>
    <dgm:cxn modelId="{265B975C-BFB6-4433-B14C-1866E1FA2F8F}" srcId="{62379415-E005-4558-A4A8-B256520121F1}" destId="{A3F156F7-87CD-4BF6-8392-E5DBA4CF8E4A}" srcOrd="1" destOrd="0" parTransId="{D2BEADCF-5935-46B5-90B8-208593F0145F}" sibTransId="{0995B224-AA26-49FE-BFE1-DE6BF0A76D8A}"/>
    <dgm:cxn modelId="{CF9EF463-3AA1-4ED6-B459-9D44BDF3359C}" srcId="{52968CA5-C8E4-4C62-834C-762F848D8F06}" destId="{3837BF76-D5F3-49E4-8CB7-19CB8D909BCE}" srcOrd="0" destOrd="0" parTransId="{52E11EC7-1F01-4597-94B2-C4F596D8D3B5}" sibTransId="{98BAFF75-577F-4321-9B69-A7F6C5590CFC}"/>
    <dgm:cxn modelId="{BD9E8B74-45B0-40A5-B957-36253A5714FB}" type="presOf" srcId="{3837BF76-D5F3-49E4-8CB7-19CB8D909BCE}" destId="{C6E308D2-06B0-4CF1-AD8E-D7225BBD43FF}" srcOrd="0" destOrd="0" presId="urn:microsoft.com/office/officeart/2005/8/layout/list1"/>
    <dgm:cxn modelId="{4497C579-13AC-42C6-AD13-89898E97F60F}" type="presOf" srcId="{14F205EA-B887-41CB-98F8-C840C240B024}" destId="{33E19969-7B69-4DE1-A866-D5BAB17C44E9}" srcOrd="0" destOrd="0" presId="urn:microsoft.com/office/officeart/2005/8/layout/list1"/>
    <dgm:cxn modelId="{AE689E89-174D-4F3D-8EEB-8A60E79C6B79}" type="presOf" srcId="{62379415-E005-4558-A4A8-B256520121F1}" destId="{2F5BD0B5-24E1-4CD7-BA4B-FF607BA513F4}" srcOrd="0" destOrd="0" presId="urn:microsoft.com/office/officeart/2005/8/layout/list1"/>
    <dgm:cxn modelId="{1006D492-DCB5-4584-A334-EC8A14E4A63E}" type="presOf" srcId="{DD4A4D50-827E-4B83-8022-F73B522A53D1}" destId="{16920C2B-DDAB-42B2-8ECE-015323765043}" srcOrd="0" destOrd="0" presId="urn:microsoft.com/office/officeart/2005/8/layout/list1"/>
    <dgm:cxn modelId="{3B1391B2-9DF9-4583-9FF0-96DF5749CB23}" type="presOf" srcId="{39AF1CFF-F736-46BD-9BC2-2E67DB617A4C}" destId="{5E6B496E-AE96-44DA-810C-4031D46195AC}" srcOrd="1" destOrd="0" presId="urn:microsoft.com/office/officeart/2005/8/layout/list1"/>
    <dgm:cxn modelId="{50B36DB3-904D-44B4-B933-704F3E602079}" srcId="{39AF1CFF-F736-46BD-9BC2-2E67DB617A4C}" destId="{14F205EA-B887-41CB-98F8-C840C240B024}" srcOrd="0" destOrd="0" parTransId="{77757217-353E-4479-A9D5-2EE63FCCC552}" sibTransId="{FFCE10BF-73D2-4B59-89AA-4297365152DD}"/>
    <dgm:cxn modelId="{2C7B6EDE-2F9B-4D30-9673-8F7D9575D88A}" type="presOf" srcId="{A3F156F7-87CD-4BF6-8392-E5DBA4CF8E4A}" destId="{924D0DC9-D0B9-4481-A132-942BF19B6DEE}" srcOrd="0" destOrd="0" presId="urn:microsoft.com/office/officeart/2005/8/layout/list1"/>
    <dgm:cxn modelId="{55A158DF-16E9-486F-B555-F364DBF928F2}" type="presOf" srcId="{39AF1CFF-F736-46BD-9BC2-2E67DB617A4C}" destId="{8E23D7F3-902C-4EFA-B41A-1239FF8BA099}" srcOrd="0" destOrd="0" presId="urn:microsoft.com/office/officeart/2005/8/layout/list1"/>
    <dgm:cxn modelId="{D4298CEB-F8B7-48DD-8018-64D78CC843AC}" type="presOf" srcId="{A3F156F7-87CD-4BF6-8392-E5DBA4CF8E4A}" destId="{EBBFBD0D-89BF-4002-A26E-12E4BC3B4BB5}" srcOrd="1" destOrd="0" presId="urn:microsoft.com/office/officeart/2005/8/layout/list1"/>
    <dgm:cxn modelId="{4E1668FD-8CE0-4D47-AAFB-CF4958F773EB}" srcId="{A3F156F7-87CD-4BF6-8392-E5DBA4CF8E4A}" destId="{DD4A4D50-827E-4B83-8022-F73B522A53D1}" srcOrd="0" destOrd="0" parTransId="{CB15371F-D8D5-4367-B497-C1DEB055D554}" sibTransId="{94DB89A4-59EE-4872-A816-A9AD5DBCBE95}"/>
    <dgm:cxn modelId="{3C9DEE51-9680-4A7C-8DF3-CA0A1F14B958}" type="presParOf" srcId="{2F5BD0B5-24E1-4CD7-BA4B-FF607BA513F4}" destId="{81955D4F-0EA0-4149-86C7-BBFA95810B14}" srcOrd="0" destOrd="0" presId="urn:microsoft.com/office/officeart/2005/8/layout/list1"/>
    <dgm:cxn modelId="{EF689F9C-EB85-4E74-A170-E680C1D0526C}" type="presParOf" srcId="{81955D4F-0EA0-4149-86C7-BBFA95810B14}" destId="{DF2C0E4B-1C0B-4AFB-AC0E-E9F3F1C08E85}" srcOrd="0" destOrd="0" presId="urn:microsoft.com/office/officeart/2005/8/layout/list1"/>
    <dgm:cxn modelId="{9B5F8B0C-EE87-4FDF-AD64-8562315F72A2}" type="presParOf" srcId="{81955D4F-0EA0-4149-86C7-BBFA95810B14}" destId="{8E8E35F7-B994-41F6-A04B-64C29CEA165E}" srcOrd="1" destOrd="0" presId="urn:microsoft.com/office/officeart/2005/8/layout/list1"/>
    <dgm:cxn modelId="{BB6EECBC-D463-4236-9A0A-6CCE23BC5658}" type="presParOf" srcId="{2F5BD0B5-24E1-4CD7-BA4B-FF607BA513F4}" destId="{DE8B741D-30EF-4F52-BA26-D1D47AC9E19F}" srcOrd="1" destOrd="0" presId="urn:microsoft.com/office/officeart/2005/8/layout/list1"/>
    <dgm:cxn modelId="{4B2F2BFF-2802-4908-AE9B-AA34CEB5D52C}" type="presParOf" srcId="{2F5BD0B5-24E1-4CD7-BA4B-FF607BA513F4}" destId="{C6E308D2-06B0-4CF1-AD8E-D7225BBD43FF}" srcOrd="2" destOrd="0" presId="urn:microsoft.com/office/officeart/2005/8/layout/list1"/>
    <dgm:cxn modelId="{56E0D85D-E415-405E-987C-3715484A2273}" type="presParOf" srcId="{2F5BD0B5-24E1-4CD7-BA4B-FF607BA513F4}" destId="{47FFA6B7-7951-43CA-898A-1123FA9F2F08}" srcOrd="3" destOrd="0" presId="urn:microsoft.com/office/officeart/2005/8/layout/list1"/>
    <dgm:cxn modelId="{9BF1EC78-6479-4B8C-AADD-AF09980831CD}" type="presParOf" srcId="{2F5BD0B5-24E1-4CD7-BA4B-FF607BA513F4}" destId="{64618317-D36D-4574-A13A-A180B11F6C7E}" srcOrd="4" destOrd="0" presId="urn:microsoft.com/office/officeart/2005/8/layout/list1"/>
    <dgm:cxn modelId="{C79672B1-A862-40EF-B9A4-01654FAEE2D9}" type="presParOf" srcId="{64618317-D36D-4574-A13A-A180B11F6C7E}" destId="{924D0DC9-D0B9-4481-A132-942BF19B6DEE}" srcOrd="0" destOrd="0" presId="urn:microsoft.com/office/officeart/2005/8/layout/list1"/>
    <dgm:cxn modelId="{813D6A14-E5B4-477A-A5C7-D1DAB74456F2}" type="presParOf" srcId="{64618317-D36D-4574-A13A-A180B11F6C7E}" destId="{EBBFBD0D-89BF-4002-A26E-12E4BC3B4BB5}" srcOrd="1" destOrd="0" presId="urn:microsoft.com/office/officeart/2005/8/layout/list1"/>
    <dgm:cxn modelId="{B51941D6-D28A-4CD2-88F1-CC5390CC070D}" type="presParOf" srcId="{2F5BD0B5-24E1-4CD7-BA4B-FF607BA513F4}" destId="{2B4F6964-D07D-421D-9C49-4FF118AB0762}" srcOrd="5" destOrd="0" presId="urn:microsoft.com/office/officeart/2005/8/layout/list1"/>
    <dgm:cxn modelId="{68F7D029-E343-44AD-BBAF-7C3E5E2B84AA}" type="presParOf" srcId="{2F5BD0B5-24E1-4CD7-BA4B-FF607BA513F4}" destId="{16920C2B-DDAB-42B2-8ECE-015323765043}" srcOrd="6" destOrd="0" presId="urn:microsoft.com/office/officeart/2005/8/layout/list1"/>
    <dgm:cxn modelId="{4E673E2E-52B1-43A3-BF09-27F6A5A44A59}" type="presParOf" srcId="{2F5BD0B5-24E1-4CD7-BA4B-FF607BA513F4}" destId="{5DA6E6F8-018E-42AD-91DB-58FAAB12CC87}" srcOrd="7" destOrd="0" presId="urn:microsoft.com/office/officeart/2005/8/layout/list1"/>
    <dgm:cxn modelId="{B169AC27-9804-4D03-9E0E-D1CCB6A72A3F}" type="presParOf" srcId="{2F5BD0B5-24E1-4CD7-BA4B-FF607BA513F4}" destId="{59EAD4E4-CD37-4F16-B1DA-0A9091E0C425}" srcOrd="8" destOrd="0" presId="urn:microsoft.com/office/officeart/2005/8/layout/list1"/>
    <dgm:cxn modelId="{AE960E82-4D81-4AD1-9230-BB18A53CE0E6}" type="presParOf" srcId="{59EAD4E4-CD37-4F16-B1DA-0A9091E0C425}" destId="{8E23D7F3-902C-4EFA-B41A-1239FF8BA099}" srcOrd="0" destOrd="0" presId="urn:microsoft.com/office/officeart/2005/8/layout/list1"/>
    <dgm:cxn modelId="{EE61B55E-CDA4-42DD-8317-C952D7C8692F}" type="presParOf" srcId="{59EAD4E4-CD37-4F16-B1DA-0A9091E0C425}" destId="{5E6B496E-AE96-44DA-810C-4031D46195AC}" srcOrd="1" destOrd="0" presId="urn:microsoft.com/office/officeart/2005/8/layout/list1"/>
    <dgm:cxn modelId="{54DF1CF3-EAC6-4965-840E-DBF86BDB4A13}" type="presParOf" srcId="{2F5BD0B5-24E1-4CD7-BA4B-FF607BA513F4}" destId="{B92C306F-95C7-4361-813C-1468C40FEC81}" srcOrd="9" destOrd="0" presId="urn:microsoft.com/office/officeart/2005/8/layout/list1"/>
    <dgm:cxn modelId="{B1BE5D43-2047-4437-8123-A1BC647F5CE4}" type="presParOf" srcId="{2F5BD0B5-24E1-4CD7-BA4B-FF607BA513F4}" destId="{33E19969-7B69-4DE1-A866-D5BAB17C44E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EBB18C-3446-4AE0-8499-0BE8B9D745A6}">
      <dsp:nvSpPr>
        <dsp:cNvPr id="0" name=""/>
        <dsp:cNvSpPr/>
      </dsp:nvSpPr>
      <dsp:spPr>
        <a:xfrm>
          <a:off x="555307" y="0"/>
          <a:ext cx="6293485" cy="4038600"/>
        </a:xfrm>
        <a:prstGeom prst="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0DBCA4-C72B-44F4-AEB7-AE0ED582D8D4}">
      <dsp:nvSpPr>
        <dsp:cNvPr id="0" name=""/>
        <dsp:cNvSpPr/>
      </dsp:nvSpPr>
      <dsp:spPr>
        <a:xfrm>
          <a:off x="2033" y="1211580"/>
          <a:ext cx="1184005" cy="16154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TURN ON WIFI/DATA</a:t>
          </a:r>
        </a:p>
      </dsp:txBody>
      <dsp:txXfrm>
        <a:off x="59831" y="1269378"/>
        <a:ext cx="1068409" cy="1499844"/>
      </dsp:txXfrm>
    </dsp:sp>
    <dsp:sp modelId="{395AB101-730B-4624-8EE0-CB7B25008244}">
      <dsp:nvSpPr>
        <dsp:cNvPr id="0" name=""/>
        <dsp:cNvSpPr/>
      </dsp:nvSpPr>
      <dsp:spPr>
        <a:xfrm>
          <a:off x="1245239" y="1211580"/>
          <a:ext cx="1184005" cy="1615440"/>
        </a:xfrm>
        <a:prstGeom prst="roundRect">
          <a:avLst/>
        </a:prstGeom>
        <a:solidFill>
          <a:schemeClr val="accent3">
            <a:hueOff val="-246813"/>
            <a:satOff val="-4334"/>
            <a:lumOff val="-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OPEN THE APP</a:t>
          </a:r>
        </a:p>
      </dsp:txBody>
      <dsp:txXfrm>
        <a:off x="1303037" y="1269378"/>
        <a:ext cx="1068409" cy="1499844"/>
      </dsp:txXfrm>
    </dsp:sp>
    <dsp:sp modelId="{820DC2DF-B6E6-4909-877E-D56A99B889D0}">
      <dsp:nvSpPr>
        <dsp:cNvPr id="0" name=""/>
        <dsp:cNvSpPr/>
      </dsp:nvSpPr>
      <dsp:spPr>
        <a:xfrm>
          <a:off x="2488444" y="1211580"/>
          <a:ext cx="1184005" cy="1615440"/>
        </a:xfrm>
        <a:prstGeom prst="roundRect">
          <a:avLst/>
        </a:prstGeom>
        <a:solidFill>
          <a:schemeClr val="accent3">
            <a:hueOff val="-493625"/>
            <a:satOff val="-8668"/>
            <a:lumOff val="-15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POP UP ADS</a:t>
          </a:r>
        </a:p>
      </dsp:txBody>
      <dsp:txXfrm>
        <a:off x="2546242" y="1269378"/>
        <a:ext cx="1068409" cy="1499844"/>
      </dsp:txXfrm>
    </dsp:sp>
    <dsp:sp modelId="{9BA29CC1-9F47-4634-A906-576C6EF20F86}">
      <dsp:nvSpPr>
        <dsp:cNvPr id="0" name=""/>
        <dsp:cNvSpPr/>
      </dsp:nvSpPr>
      <dsp:spPr>
        <a:xfrm>
          <a:off x="3731650" y="1211580"/>
          <a:ext cx="1184005" cy="1615440"/>
        </a:xfrm>
        <a:prstGeom prst="roundRect">
          <a:avLst/>
        </a:prstGeom>
        <a:solidFill>
          <a:schemeClr val="accent3">
            <a:hueOff val="-740438"/>
            <a:satOff val="-13003"/>
            <a:lumOff val="-23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TYPE THE ADDRESS</a:t>
          </a:r>
        </a:p>
      </dsp:txBody>
      <dsp:txXfrm>
        <a:off x="3789448" y="1269378"/>
        <a:ext cx="1068409" cy="1499844"/>
      </dsp:txXfrm>
    </dsp:sp>
    <dsp:sp modelId="{91C62A9D-608D-433E-9E4D-C7EA74E3DA2B}">
      <dsp:nvSpPr>
        <dsp:cNvPr id="0" name=""/>
        <dsp:cNvSpPr/>
      </dsp:nvSpPr>
      <dsp:spPr>
        <a:xfrm>
          <a:off x="4974855" y="1211580"/>
          <a:ext cx="1184005" cy="1615440"/>
        </a:xfrm>
        <a:prstGeom prst="roundRect">
          <a:avLst/>
        </a:prstGeom>
        <a:solidFill>
          <a:schemeClr val="accent3">
            <a:hueOff val="-987251"/>
            <a:satOff val="-17337"/>
            <a:lumOff val="-31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MORE ANNOYING ADS</a:t>
          </a:r>
        </a:p>
      </dsp:txBody>
      <dsp:txXfrm>
        <a:off x="5032653" y="1269378"/>
        <a:ext cx="1068409" cy="1499844"/>
      </dsp:txXfrm>
    </dsp:sp>
    <dsp:sp modelId="{67F42405-C9B7-4933-A4C0-A215C513B9FE}">
      <dsp:nvSpPr>
        <dsp:cNvPr id="0" name=""/>
        <dsp:cNvSpPr/>
      </dsp:nvSpPr>
      <dsp:spPr>
        <a:xfrm>
          <a:off x="6218061" y="1211580"/>
          <a:ext cx="1184005" cy="1615440"/>
        </a:xfrm>
        <a:prstGeom prst="roundRect">
          <a:avLst/>
        </a:prstGeom>
        <a:solidFill>
          <a:schemeClr val="accent3">
            <a:hueOff val="-1234063"/>
            <a:satOff val="-21671"/>
            <a:lumOff val="-39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WEATHER INFO</a:t>
          </a:r>
        </a:p>
      </dsp:txBody>
      <dsp:txXfrm>
        <a:off x="6275859" y="1269378"/>
        <a:ext cx="1068409" cy="1499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EBB18C-3446-4AE0-8499-0BE8B9D745A6}">
      <dsp:nvSpPr>
        <dsp:cNvPr id="0" name=""/>
        <dsp:cNvSpPr/>
      </dsp:nvSpPr>
      <dsp:spPr>
        <a:xfrm>
          <a:off x="555307" y="0"/>
          <a:ext cx="6293485" cy="4946468"/>
        </a:xfrm>
        <a:prstGeom prst="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0DBCA4-C72B-44F4-AEB7-AE0ED582D8D4}">
      <dsp:nvSpPr>
        <dsp:cNvPr id="0" name=""/>
        <dsp:cNvSpPr/>
      </dsp:nvSpPr>
      <dsp:spPr>
        <a:xfrm>
          <a:off x="94810" y="1483940"/>
          <a:ext cx="3516947" cy="197858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Subscribe for Free using Text Messaging</a:t>
          </a:r>
        </a:p>
      </dsp:txBody>
      <dsp:txXfrm>
        <a:off x="191397" y="1580527"/>
        <a:ext cx="3323773" cy="1785413"/>
      </dsp:txXfrm>
    </dsp:sp>
    <dsp:sp modelId="{92848247-7030-4C4A-A602-2E7A5143DA49}">
      <dsp:nvSpPr>
        <dsp:cNvPr id="0" name=""/>
        <dsp:cNvSpPr/>
      </dsp:nvSpPr>
      <dsp:spPr>
        <a:xfrm>
          <a:off x="3792341" y="1483940"/>
          <a:ext cx="3516947" cy="1978587"/>
        </a:xfrm>
        <a:prstGeom prst="roundRect">
          <a:avLst/>
        </a:prstGeom>
        <a:solidFill>
          <a:schemeClr val="accent3">
            <a:hueOff val="-1234063"/>
            <a:satOff val="-21671"/>
            <a:lumOff val="-39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Get Weather Info automatically every Morning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No Data Charges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No Ads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No Hassle</a:t>
          </a:r>
        </a:p>
      </dsp:txBody>
      <dsp:txXfrm>
        <a:off x="3888928" y="1580527"/>
        <a:ext cx="3323773" cy="17854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B06F91-41D2-4F0E-8C68-0C9C07C6AB50}">
      <dsp:nvSpPr>
        <dsp:cNvPr id="0" name=""/>
        <dsp:cNvSpPr/>
      </dsp:nvSpPr>
      <dsp:spPr>
        <a:xfrm>
          <a:off x="0" y="492"/>
          <a:ext cx="74041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947E9-7D7E-40A5-AB48-59E3E8AC3259}">
      <dsp:nvSpPr>
        <dsp:cNvPr id="0" name=""/>
        <dsp:cNvSpPr/>
      </dsp:nvSpPr>
      <dsp:spPr>
        <a:xfrm>
          <a:off x="0" y="492"/>
          <a:ext cx="7404100" cy="807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Not everyone is digitally literate</a:t>
          </a:r>
        </a:p>
      </dsp:txBody>
      <dsp:txXfrm>
        <a:off x="0" y="492"/>
        <a:ext cx="7404100" cy="807522"/>
      </dsp:txXfrm>
    </dsp:sp>
    <dsp:sp modelId="{B13DE8EF-1487-45C4-B8E6-C329854696E8}">
      <dsp:nvSpPr>
        <dsp:cNvPr id="0" name=""/>
        <dsp:cNvSpPr/>
      </dsp:nvSpPr>
      <dsp:spPr>
        <a:xfrm>
          <a:off x="0" y="808015"/>
          <a:ext cx="7404100" cy="0"/>
        </a:xfrm>
        <a:prstGeom prst="line">
          <a:avLst/>
        </a:prstGeom>
        <a:solidFill>
          <a:schemeClr val="accent3">
            <a:hueOff val="-308516"/>
            <a:satOff val="-5418"/>
            <a:lumOff val="-98"/>
            <a:alphaOff val="0"/>
          </a:schemeClr>
        </a:solidFill>
        <a:ln w="19050" cap="flat" cmpd="sng" algn="ctr">
          <a:solidFill>
            <a:schemeClr val="accent3">
              <a:hueOff val="-308516"/>
              <a:satOff val="-5418"/>
              <a:lumOff val="-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0C6BDC-53AC-4586-8BF0-3BF5FBF574B9}">
      <dsp:nvSpPr>
        <dsp:cNvPr id="0" name=""/>
        <dsp:cNvSpPr/>
      </dsp:nvSpPr>
      <dsp:spPr>
        <a:xfrm>
          <a:off x="0" y="808015"/>
          <a:ext cx="7404100" cy="807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Data charges</a:t>
          </a:r>
        </a:p>
      </dsp:txBody>
      <dsp:txXfrm>
        <a:off x="0" y="808015"/>
        <a:ext cx="7404100" cy="807522"/>
      </dsp:txXfrm>
    </dsp:sp>
    <dsp:sp modelId="{BEF5E524-0559-462A-A368-5BA776822EF9}">
      <dsp:nvSpPr>
        <dsp:cNvPr id="0" name=""/>
        <dsp:cNvSpPr/>
      </dsp:nvSpPr>
      <dsp:spPr>
        <a:xfrm>
          <a:off x="0" y="1615538"/>
          <a:ext cx="7404100" cy="0"/>
        </a:xfrm>
        <a:prstGeom prst="line">
          <a:avLst/>
        </a:prstGeom>
        <a:solidFill>
          <a:schemeClr val="accent3">
            <a:hueOff val="-617032"/>
            <a:satOff val="-10836"/>
            <a:lumOff val="-196"/>
            <a:alphaOff val="0"/>
          </a:schemeClr>
        </a:solidFill>
        <a:ln w="19050" cap="flat" cmpd="sng" algn="ctr">
          <a:solidFill>
            <a:schemeClr val="accent3">
              <a:hueOff val="-617032"/>
              <a:satOff val="-10836"/>
              <a:lumOff val="-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159794-27A4-476A-A3B7-593E343BCA66}">
      <dsp:nvSpPr>
        <dsp:cNvPr id="0" name=""/>
        <dsp:cNvSpPr/>
      </dsp:nvSpPr>
      <dsp:spPr>
        <a:xfrm>
          <a:off x="0" y="1615538"/>
          <a:ext cx="7404100" cy="807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Storage issues</a:t>
          </a:r>
        </a:p>
      </dsp:txBody>
      <dsp:txXfrm>
        <a:off x="0" y="1615538"/>
        <a:ext cx="7404100" cy="807522"/>
      </dsp:txXfrm>
    </dsp:sp>
    <dsp:sp modelId="{EDE3E0B7-3F59-4DBE-9804-1A96FBCB729B}">
      <dsp:nvSpPr>
        <dsp:cNvPr id="0" name=""/>
        <dsp:cNvSpPr/>
      </dsp:nvSpPr>
      <dsp:spPr>
        <a:xfrm>
          <a:off x="0" y="2423061"/>
          <a:ext cx="7404100" cy="0"/>
        </a:xfrm>
        <a:prstGeom prst="line">
          <a:avLst/>
        </a:prstGeom>
        <a:solidFill>
          <a:schemeClr val="accent3">
            <a:hueOff val="-925547"/>
            <a:satOff val="-16253"/>
            <a:lumOff val="-294"/>
            <a:alphaOff val="0"/>
          </a:schemeClr>
        </a:solidFill>
        <a:ln w="19050" cap="flat" cmpd="sng" algn="ctr">
          <a:solidFill>
            <a:schemeClr val="accent3">
              <a:hueOff val="-925547"/>
              <a:satOff val="-16253"/>
              <a:lumOff val="-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8B2804-6F3C-4201-91F5-F947A08E9798}">
      <dsp:nvSpPr>
        <dsp:cNvPr id="0" name=""/>
        <dsp:cNvSpPr/>
      </dsp:nvSpPr>
      <dsp:spPr>
        <a:xfrm>
          <a:off x="0" y="2423061"/>
          <a:ext cx="7404100" cy="807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Annoying ads</a:t>
          </a:r>
        </a:p>
      </dsp:txBody>
      <dsp:txXfrm>
        <a:off x="0" y="2423061"/>
        <a:ext cx="7404100" cy="807522"/>
      </dsp:txXfrm>
    </dsp:sp>
    <dsp:sp modelId="{53C476E7-DBFD-4B42-8C34-4C6DE2801382}">
      <dsp:nvSpPr>
        <dsp:cNvPr id="0" name=""/>
        <dsp:cNvSpPr/>
      </dsp:nvSpPr>
      <dsp:spPr>
        <a:xfrm>
          <a:off x="0" y="3230584"/>
          <a:ext cx="7404100" cy="0"/>
        </a:xfrm>
        <a:prstGeom prst="line">
          <a:avLst/>
        </a:prstGeom>
        <a:solidFill>
          <a:schemeClr val="accent3">
            <a:hueOff val="-1234063"/>
            <a:satOff val="-21671"/>
            <a:lumOff val="-392"/>
            <a:alphaOff val="0"/>
          </a:schemeClr>
        </a:solidFill>
        <a:ln w="19050" cap="flat" cmpd="sng" algn="ctr">
          <a:solidFill>
            <a:schemeClr val="accent3">
              <a:hueOff val="-1234063"/>
              <a:satOff val="-21671"/>
              <a:lumOff val="-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42B1C5-9CF6-4D68-ADC4-CF2A2896B9A2}">
      <dsp:nvSpPr>
        <dsp:cNvPr id="0" name=""/>
        <dsp:cNvSpPr/>
      </dsp:nvSpPr>
      <dsp:spPr>
        <a:xfrm>
          <a:off x="0" y="3230584"/>
          <a:ext cx="7404100" cy="807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Not everyone has a smartphone </a:t>
          </a:r>
        </a:p>
      </dsp:txBody>
      <dsp:txXfrm>
        <a:off x="0" y="3230584"/>
        <a:ext cx="7404100" cy="8075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21737F-C644-420A-B24B-E238667F9223}">
      <dsp:nvSpPr>
        <dsp:cNvPr id="0" name=""/>
        <dsp:cNvSpPr/>
      </dsp:nvSpPr>
      <dsp:spPr>
        <a:xfrm>
          <a:off x="903" y="182048"/>
          <a:ext cx="3524901" cy="21149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Lazy People</a:t>
          </a:r>
        </a:p>
      </dsp:txBody>
      <dsp:txXfrm>
        <a:off x="903" y="182048"/>
        <a:ext cx="3524901" cy="2114940"/>
      </dsp:txXfrm>
    </dsp:sp>
    <dsp:sp modelId="{5071F8A4-ACEF-48FA-865B-A5DE5539754C}">
      <dsp:nvSpPr>
        <dsp:cNvPr id="0" name=""/>
        <dsp:cNvSpPr/>
      </dsp:nvSpPr>
      <dsp:spPr>
        <a:xfrm>
          <a:off x="3878295" y="182048"/>
          <a:ext cx="3524901" cy="211494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Smart People</a:t>
          </a:r>
        </a:p>
      </dsp:txBody>
      <dsp:txXfrm>
        <a:off x="3878295" y="182048"/>
        <a:ext cx="3524901" cy="2114940"/>
      </dsp:txXfrm>
    </dsp:sp>
    <dsp:sp modelId="{0C5F4035-77CA-4451-B192-A87A2DB88250}">
      <dsp:nvSpPr>
        <dsp:cNvPr id="0" name=""/>
        <dsp:cNvSpPr/>
      </dsp:nvSpPr>
      <dsp:spPr>
        <a:xfrm>
          <a:off x="903" y="2649479"/>
          <a:ext cx="3524901" cy="211494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Old People</a:t>
          </a:r>
        </a:p>
      </dsp:txBody>
      <dsp:txXfrm>
        <a:off x="903" y="2649479"/>
        <a:ext cx="3524901" cy="2114940"/>
      </dsp:txXfrm>
    </dsp:sp>
    <dsp:sp modelId="{8135EBB8-A21D-455C-9A04-80D3885DB09B}">
      <dsp:nvSpPr>
        <dsp:cNvPr id="0" name=""/>
        <dsp:cNvSpPr/>
      </dsp:nvSpPr>
      <dsp:spPr>
        <a:xfrm>
          <a:off x="3878295" y="2649479"/>
          <a:ext cx="3524901" cy="21149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People without Smartphone</a:t>
          </a:r>
        </a:p>
      </dsp:txBody>
      <dsp:txXfrm>
        <a:off x="3878295" y="2649479"/>
        <a:ext cx="3524901" cy="21149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308D2-06B0-4CF1-AD8E-D7225BBD43FF}">
      <dsp:nvSpPr>
        <dsp:cNvPr id="0" name=""/>
        <dsp:cNvSpPr/>
      </dsp:nvSpPr>
      <dsp:spPr>
        <a:xfrm>
          <a:off x="0" y="334814"/>
          <a:ext cx="7404100" cy="935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4640" tIns="458216" rIns="574640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START (Address)</a:t>
          </a:r>
        </a:p>
      </dsp:txBody>
      <dsp:txXfrm>
        <a:off x="0" y="334814"/>
        <a:ext cx="7404100" cy="935550"/>
      </dsp:txXfrm>
    </dsp:sp>
    <dsp:sp modelId="{8E8E35F7-B994-41F6-A04B-64C29CEA165E}">
      <dsp:nvSpPr>
        <dsp:cNvPr id="0" name=""/>
        <dsp:cNvSpPr/>
      </dsp:nvSpPr>
      <dsp:spPr>
        <a:xfrm>
          <a:off x="370205" y="10094"/>
          <a:ext cx="5182870" cy="6494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00" tIns="0" rIns="19590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SUBSCRIBE </a:t>
          </a:r>
        </a:p>
      </dsp:txBody>
      <dsp:txXfrm>
        <a:off x="401908" y="41797"/>
        <a:ext cx="5119464" cy="586034"/>
      </dsp:txXfrm>
    </dsp:sp>
    <dsp:sp modelId="{16920C2B-DDAB-42B2-8ECE-015323765043}">
      <dsp:nvSpPr>
        <dsp:cNvPr id="0" name=""/>
        <dsp:cNvSpPr/>
      </dsp:nvSpPr>
      <dsp:spPr>
        <a:xfrm>
          <a:off x="0" y="1713885"/>
          <a:ext cx="7404100" cy="935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-617032"/>
              <a:satOff val="-10836"/>
              <a:lumOff val="-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4640" tIns="458216" rIns="574640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STOP</a:t>
          </a:r>
        </a:p>
      </dsp:txBody>
      <dsp:txXfrm>
        <a:off x="0" y="1713885"/>
        <a:ext cx="7404100" cy="935550"/>
      </dsp:txXfrm>
    </dsp:sp>
    <dsp:sp modelId="{EBBFBD0D-89BF-4002-A26E-12E4BC3B4BB5}">
      <dsp:nvSpPr>
        <dsp:cNvPr id="0" name=""/>
        <dsp:cNvSpPr/>
      </dsp:nvSpPr>
      <dsp:spPr>
        <a:xfrm>
          <a:off x="370205" y="1389165"/>
          <a:ext cx="5182870" cy="649440"/>
        </a:xfrm>
        <a:prstGeom prst="roundRect">
          <a:avLst/>
        </a:prstGeom>
        <a:solidFill>
          <a:schemeClr val="accent3">
            <a:hueOff val="-617032"/>
            <a:satOff val="-10836"/>
            <a:lumOff val="-19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00" tIns="0" rIns="19590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UNSUBSCRIBE</a:t>
          </a:r>
        </a:p>
      </dsp:txBody>
      <dsp:txXfrm>
        <a:off x="401908" y="1420868"/>
        <a:ext cx="5119464" cy="586034"/>
      </dsp:txXfrm>
    </dsp:sp>
    <dsp:sp modelId="{33E19969-7B69-4DE1-A866-D5BAB17C44E9}">
      <dsp:nvSpPr>
        <dsp:cNvPr id="0" name=""/>
        <dsp:cNvSpPr/>
      </dsp:nvSpPr>
      <dsp:spPr>
        <a:xfrm>
          <a:off x="0" y="3092955"/>
          <a:ext cx="7404100" cy="935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-1234063"/>
              <a:satOff val="-21671"/>
              <a:lumOff val="-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4640" tIns="458216" rIns="574640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NOW (Address)</a:t>
          </a:r>
        </a:p>
      </dsp:txBody>
      <dsp:txXfrm>
        <a:off x="0" y="3092955"/>
        <a:ext cx="7404100" cy="935550"/>
      </dsp:txXfrm>
    </dsp:sp>
    <dsp:sp modelId="{5E6B496E-AE96-44DA-810C-4031D46195AC}">
      <dsp:nvSpPr>
        <dsp:cNvPr id="0" name=""/>
        <dsp:cNvSpPr/>
      </dsp:nvSpPr>
      <dsp:spPr>
        <a:xfrm>
          <a:off x="370205" y="2768235"/>
          <a:ext cx="5182870" cy="649440"/>
        </a:xfrm>
        <a:prstGeom prst="roundRect">
          <a:avLst/>
        </a:prstGeom>
        <a:solidFill>
          <a:schemeClr val="accent3">
            <a:hueOff val="-1234063"/>
            <a:satOff val="-21671"/>
            <a:lumOff val="-39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00" tIns="0" rIns="19590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CURRENT WEATHER</a:t>
          </a:r>
        </a:p>
      </dsp:txBody>
      <dsp:txXfrm>
        <a:off x="401908" y="2799938"/>
        <a:ext cx="5119464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988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50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664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012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468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8808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4396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880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052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679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78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26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SMART WEATHER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400" b="1" dirty="0"/>
              <a:t>WEATHER UPDATES MADE EASY</a:t>
            </a:r>
          </a:p>
        </p:txBody>
      </p:sp>
    </p:spTree>
    <p:extLst>
      <p:ext uri="{BB962C8B-B14F-4D97-AF65-F5344CB8AC3E}">
        <p14:creationId xmlns:p14="http://schemas.microsoft.com/office/powerpoint/2010/main" val="1835121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263" y="200297"/>
            <a:ext cx="7406640" cy="135636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FUTURE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0" y="1556657"/>
            <a:ext cx="7404653" cy="2755132"/>
          </a:xfrm>
        </p:spPr>
        <p:txBody>
          <a:bodyPr>
            <a:normAutofit fontScale="77500" lnSpcReduction="20000"/>
          </a:bodyPr>
          <a:lstStyle/>
          <a:p>
            <a:pPr marL="403225" indent="-368300"/>
            <a:r>
              <a:rPr lang="en-US" sz="3200" dirty="0">
                <a:solidFill>
                  <a:srgbClr val="002060"/>
                </a:solidFill>
              </a:rPr>
              <a:t>Use more phone numbers/multiple weather APIs  to handle higher volume of subscription. </a:t>
            </a:r>
          </a:p>
          <a:p>
            <a:pPr marL="403225" indent="-368300"/>
            <a:r>
              <a:rPr lang="en-US" sz="3200" dirty="0">
                <a:solidFill>
                  <a:srgbClr val="002060"/>
                </a:solidFill>
              </a:rPr>
              <a:t>Allow users to subscribe weekly forecast, weather advisories etc.</a:t>
            </a:r>
          </a:p>
          <a:p>
            <a:pPr marL="403225" indent="-368300"/>
            <a:r>
              <a:rPr lang="en-US" sz="3200" dirty="0">
                <a:solidFill>
                  <a:srgbClr val="002060"/>
                </a:solidFill>
              </a:rPr>
              <a:t>Advertise extensively on social media, google ads to gain more subscribers.</a:t>
            </a:r>
          </a:p>
          <a:p>
            <a:pPr marL="403225" indent="-368300"/>
            <a:r>
              <a:rPr lang="en-US" sz="3200" dirty="0">
                <a:solidFill>
                  <a:srgbClr val="002060"/>
                </a:solidFill>
              </a:rPr>
              <a:t>Generate revenue by allowing companies to sponsor the text messages. </a:t>
            </a:r>
            <a:endParaRPr lang="en-US" sz="2000" dirty="0">
              <a:solidFill>
                <a:srgbClr val="002060"/>
              </a:solidFill>
            </a:endParaRPr>
          </a:p>
          <a:p>
            <a:pPr marL="574675" lvl="1" indent="-368300"/>
            <a:endParaRPr lang="en-US" sz="3000" dirty="0">
              <a:solidFill>
                <a:srgbClr val="002060"/>
              </a:solidFill>
            </a:endParaRPr>
          </a:p>
          <a:p>
            <a:pPr marL="403225" indent="-368300"/>
            <a:endParaRPr lang="en-US" sz="3200" dirty="0">
              <a:solidFill>
                <a:srgbClr val="002060"/>
              </a:solidFill>
            </a:endParaRPr>
          </a:p>
          <a:p>
            <a:pPr marL="403225" indent="-368300"/>
            <a:endParaRPr lang="en-US" sz="3200" dirty="0">
              <a:solidFill>
                <a:srgbClr val="00206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855263" y="1384663"/>
            <a:ext cx="7225584" cy="0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Alternate Process 6"/>
          <p:cNvSpPr/>
          <p:nvPr/>
        </p:nvSpPr>
        <p:spPr>
          <a:xfrm>
            <a:off x="991529" y="4483782"/>
            <a:ext cx="5513294" cy="184672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90139" y="4622316"/>
            <a:ext cx="5486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Weather in Mahwah (07430) is 66 degrees with clear sky.</a:t>
            </a:r>
            <a:br>
              <a:rPr lang="en-US" sz="1600" dirty="0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US" sz="1600" dirty="0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Maximum Temp: 78</a:t>
            </a:r>
          </a:p>
          <a:p>
            <a:r>
              <a:rPr lang="en-US" sz="1600" dirty="0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Minimum Temp: 56</a:t>
            </a:r>
          </a:p>
          <a:p>
            <a:r>
              <a:rPr lang="en-US" sz="1600" dirty="0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-----</a:t>
            </a:r>
            <a:br>
              <a:rPr lang="en-US" sz="1600" dirty="0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US" sz="1600" dirty="0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Weather Info sponsored by NY Pizza and Pasta, Ramsey, NJ (Now offering delivery options)</a:t>
            </a:r>
            <a:endParaRPr lang="en-US" sz="16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90138" y="4622316"/>
            <a:ext cx="5692589" cy="813103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90138" y="5586675"/>
            <a:ext cx="5692589" cy="605301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72374" y="4780996"/>
            <a:ext cx="1389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Weather Info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72374" y="5720048"/>
            <a:ext cx="188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 Annoying Ads</a:t>
            </a:r>
          </a:p>
        </p:txBody>
      </p:sp>
    </p:spTree>
    <p:extLst>
      <p:ext uri="{BB962C8B-B14F-4D97-AF65-F5344CB8AC3E}">
        <p14:creationId xmlns:p14="http://schemas.microsoft.com/office/powerpoint/2010/main" val="1141932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57250" y="1048870"/>
            <a:ext cx="7406640" cy="135636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QUESTIONS?</a:t>
            </a:r>
          </a:p>
        </p:txBody>
      </p:sp>
      <p:sp>
        <p:nvSpPr>
          <p:cNvPr id="11" name="Title 9"/>
          <p:cNvSpPr txBox="1">
            <a:spLocks/>
          </p:cNvSpPr>
          <p:nvPr/>
        </p:nvSpPr>
        <p:spPr>
          <a:xfrm>
            <a:off x="857250" y="196596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</a:rPr>
              <a:t>Thank You!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038306" y="2236310"/>
            <a:ext cx="7225584" cy="0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957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WEATHER APPS THESE DAYS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9233564"/>
              </p:ext>
            </p:extLst>
          </p:nvPr>
        </p:nvGraphicFramePr>
        <p:xfrm>
          <a:off x="857250" y="2057400"/>
          <a:ext cx="74041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0919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SYSTEM I DEVELOPED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4760182"/>
              </p:ext>
            </p:extLst>
          </p:nvPr>
        </p:nvGraphicFramePr>
        <p:xfrm>
          <a:off x="761456" y="1672046"/>
          <a:ext cx="7404100" cy="4946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852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WHY NOT JUST USE APPS?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8674702"/>
              </p:ext>
            </p:extLst>
          </p:nvPr>
        </p:nvGraphicFramePr>
        <p:xfrm>
          <a:off x="857250" y="2057400"/>
          <a:ext cx="74041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0785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MY TARGET AUDIENCE: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9813495"/>
              </p:ext>
            </p:extLst>
          </p:nvPr>
        </p:nvGraphicFramePr>
        <p:xfrm>
          <a:off x="761456" y="1672046"/>
          <a:ext cx="7404100" cy="4946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5743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.dailymail.co.uk/i/pix/2012/04/19/article-0-000003EA00000CB2-858_472x34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23" r="25122"/>
          <a:stretch/>
        </p:blipFill>
        <p:spPr bwMode="auto">
          <a:xfrm>
            <a:off x="5217459" y="1230687"/>
            <a:ext cx="2662516" cy="470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719482" y="3056965"/>
            <a:ext cx="1640541" cy="1156447"/>
          </a:xfrm>
          <a:prstGeom prst="rect">
            <a:avLst/>
          </a:prstGeom>
          <a:solidFill>
            <a:srgbClr val="E4E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19481" y="3056965"/>
            <a:ext cx="1640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LG Display-Light" panose="020B0604020202020204" pitchFamily="34" charset="-127"/>
                <a:ea typeface="LG Display-Light" panose="020B0604020202020204" pitchFamily="34" charset="-127"/>
                <a:cs typeface="LG Display-Light" panose="020B0604020202020204" pitchFamily="34" charset="-127"/>
              </a:rPr>
              <a:t>Weather in Mahwah (07430) is 66 degrees with clear sky.</a:t>
            </a:r>
          </a:p>
        </p:txBody>
      </p:sp>
      <p:pic>
        <p:nvPicPr>
          <p:cNvPr id="1028" name="Picture 4" descr="https://scontent.xx.fbcdn.net/v/t34.0-12/18137004_1872155756330471_1273909356_n.png?oh=0da8fef49bea8286dabab9ddbfed2f52&amp;oe=5902ADC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446" y="1230687"/>
            <a:ext cx="2644539" cy="470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77446" y="6212541"/>
            <a:ext cx="264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Smart Phone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35436" y="6212541"/>
            <a:ext cx="264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Basic Phone</a:t>
            </a:r>
          </a:p>
        </p:txBody>
      </p:sp>
      <p:sp>
        <p:nvSpPr>
          <p:cNvPr id="10" name="Oval 9"/>
          <p:cNvSpPr/>
          <p:nvPr/>
        </p:nvSpPr>
        <p:spPr>
          <a:xfrm>
            <a:off x="7216587" y="674902"/>
            <a:ext cx="1326776" cy="132677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20% </a:t>
            </a:r>
          </a:p>
        </p:txBody>
      </p:sp>
      <p:sp>
        <p:nvSpPr>
          <p:cNvPr id="14" name="Oval 13"/>
          <p:cNvSpPr/>
          <p:nvPr/>
        </p:nvSpPr>
        <p:spPr>
          <a:xfrm>
            <a:off x="3142946" y="674902"/>
            <a:ext cx="1326776" cy="132677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80% </a:t>
            </a:r>
          </a:p>
        </p:txBody>
      </p:sp>
    </p:spTree>
    <p:extLst>
      <p:ext uri="{BB962C8B-B14F-4D97-AF65-F5344CB8AC3E}">
        <p14:creationId xmlns:p14="http://schemas.microsoft.com/office/powerpoint/2010/main" val="249008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COMMANDS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6142271"/>
              </p:ext>
            </p:extLst>
          </p:nvPr>
        </p:nvGraphicFramePr>
        <p:xfrm>
          <a:off x="857250" y="1900646"/>
          <a:ext cx="74041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3435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LETS TRY 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" indent="0">
              <a:buNone/>
            </a:pPr>
            <a:r>
              <a:rPr lang="en-US" sz="3200" dirty="0">
                <a:solidFill>
                  <a:srgbClr val="002060"/>
                </a:solidFill>
              </a:rPr>
              <a:t>GET CURRENT WEATHER INFO OF </a:t>
            </a:r>
          </a:p>
          <a:p>
            <a:pPr marL="34290" indent="0">
              <a:buNone/>
            </a:pPr>
            <a:r>
              <a:rPr lang="en-US" sz="3200" dirty="0">
                <a:solidFill>
                  <a:srgbClr val="002060"/>
                </a:solidFill>
              </a:rPr>
              <a:t>NEW YORK WITH ZIPCODE 10020</a:t>
            </a:r>
          </a:p>
          <a:p>
            <a:pPr marL="34290" indent="0">
              <a:buNone/>
            </a:pPr>
            <a:endParaRPr lang="en-US" sz="3200" dirty="0">
              <a:solidFill>
                <a:srgbClr val="002060"/>
              </a:solidFill>
            </a:endParaRPr>
          </a:p>
          <a:p>
            <a:pPr marL="34290" indent="0">
              <a:buNone/>
            </a:pPr>
            <a:r>
              <a:rPr lang="en-US" sz="3200" dirty="0">
                <a:solidFill>
                  <a:srgbClr val="002060"/>
                </a:solidFill>
              </a:rPr>
              <a:t>TEXT “NOW 60001” to 571-317-2222</a:t>
            </a:r>
          </a:p>
        </p:txBody>
      </p:sp>
      <p:pic>
        <p:nvPicPr>
          <p:cNvPr id="1026" name="Picture 2" descr="http://www.psdgraphics.com/file/weather-icons-se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476" b="5524"/>
          <a:stretch/>
        </p:blipFill>
        <p:spPr bwMode="auto">
          <a:xfrm>
            <a:off x="-426720" y="4885507"/>
            <a:ext cx="9144000" cy="164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857250" y="1793966"/>
            <a:ext cx="7225584" cy="0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293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237" y="1965960"/>
            <a:ext cx="7404653" cy="40386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Node.js Server</a:t>
            </a:r>
          </a:p>
          <a:p>
            <a:r>
              <a:rPr lang="en-US" sz="2800" dirty="0" err="1">
                <a:solidFill>
                  <a:srgbClr val="002060"/>
                </a:solidFill>
              </a:rPr>
              <a:t>Twilio</a:t>
            </a:r>
            <a:r>
              <a:rPr lang="en-US" sz="2800" dirty="0">
                <a:solidFill>
                  <a:srgbClr val="002060"/>
                </a:solidFill>
              </a:rPr>
              <a:t> for SMS Communication</a:t>
            </a:r>
          </a:p>
          <a:p>
            <a:r>
              <a:rPr lang="en-US" sz="2800" dirty="0">
                <a:solidFill>
                  <a:srgbClr val="002060"/>
                </a:solidFill>
              </a:rPr>
              <a:t>Open Weather Map API for Weather Data</a:t>
            </a:r>
          </a:p>
          <a:p>
            <a:r>
              <a:rPr lang="en-US" sz="2800" dirty="0">
                <a:solidFill>
                  <a:srgbClr val="002060"/>
                </a:solidFill>
              </a:rPr>
              <a:t>Currently hosted in my laptop exposing port using “</a:t>
            </a:r>
            <a:r>
              <a:rPr lang="en-US" sz="2800" dirty="0" err="1">
                <a:solidFill>
                  <a:srgbClr val="002060"/>
                </a:solidFill>
              </a:rPr>
              <a:t>ngrok</a:t>
            </a:r>
            <a:r>
              <a:rPr lang="en-US" sz="2800" dirty="0">
                <a:solidFill>
                  <a:srgbClr val="002060"/>
                </a:solidFill>
              </a:rPr>
              <a:t>”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57250" y="1793966"/>
            <a:ext cx="7225584" cy="0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mage result for node.j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345" y="4650380"/>
            <a:ext cx="1663334" cy="166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twilio icon squa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774" y="4650380"/>
            <a:ext cx="1663334" cy="166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openweathermap logo squa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203" y="4650380"/>
            <a:ext cx="1663334" cy="166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4753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569</TotalTime>
  <Words>244</Words>
  <Application>Microsoft Office PowerPoint</Application>
  <PresentationFormat>On-screen Show (4:3)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LG Display-Light</vt:lpstr>
      <vt:lpstr>Arial</vt:lpstr>
      <vt:lpstr>Corbel</vt:lpstr>
      <vt:lpstr>Microsoft Sans Serif</vt:lpstr>
      <vt:lpstr>Basis</vt:lpstr>
      <vt:lpstr>SMART WEATHER</vt:lpstr>
      <vt:lpstr>WEATHER APPS THESE DAYS</vt:lpstr>
      <vt:lpstr>SYSTEM I DEVELOPED</vt:lpstr>
      <vt:lpstr>WHY NOT JUST USE APPS?</vt:lpstr>
      <vt:lpstr>MY TARGET AUDIENCE:</vt:lpstr>
      <vt:lpstr>PowerPoint Presentation</vt:lpstr>
      <vt:lpstr>COMMANDS</vt:lpstr>
      <vt:lpstr>LETS TRY ONE</vt:lpstr>
      <vt:lpstr>TECHNOLOGIES USED</vt:lpstr>
      <vt:lpstr>FUTURE PLAN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Weather</dc:title>
  <dc:creator>Anuj Bastola</dc:creator>
  <cp:lastModifiedBy>Anuj Bastola</cp:lastModifiedBy>
  <cp:revision>25</cp:revision>
  <dcterms:created xsi:type="dcterms:W3CDTF">2017-04-26T01:13:03Z</dcterms:created>
  <dcterms:modified xsi:type="dcterms:W3CDTF">2017-04-26T20:23:20Z</dcterms:modified>
</cp:coreProperties>
</file>