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820" r:id="rId3"/>
    <p:sldId id="4824" r:id="rId4"/>
    <p:sldId id="4825" r:id="rId5"/>
    <p:sldId id="4826" r:id="rId6"/>
    <p:sldId id="4827" r:id="rId7"/>
    <p:sldId id="4828" r:id="rId8"/>
    <p:sldId id="4830" r:id="rId9"/>
    <p:sldId id="4829" r:id="rId10"/>
    <p:sldId id="483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3C3F-C058-AC7B-12D6-4ABB9C85D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03C75-EF8D-8A3F-6D7B-0C41C8B78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D0BF1-A586-7ACA-EE1D-741CE29E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261D6-14DF-D9CA-C1DF-125061F0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455D-7165-1AE1-B37C-C56025E4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7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441D-1798-E008-EB96-508AD299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F39F2-A5E6-29AF-0FDD-416EEED0A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DEE98-7788-860F-3A07-48C83FB5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11D22-1E19-4C5A-87BD-76409E75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10CBC-AFF0-2F6E-B301-6EDD2BB8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0A4A1-C521-8789-C4A1-771E34075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6DD3A-A89C-FB37-DC46-6A4428D6C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510B-888A-0D9D-0D21-A34FEE0C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378B-CE95-C79E-DD02-6E97A93E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758F8-4E18-9CAE-13D5-670A3816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0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0BF3-37E3-6F99-43A5-E40FF4FA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4935-360C-468A-057D-F85A2F33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4C65-EF39-B147-7DCB-7FB23F3D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2705-6DBE-F0AF-C2AE-E6E59672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2885-0A0C-1E49-B7CC-FE83ABFE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46CD-19B9-D84D-130D-1FA206AE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FC05-39F2-398E-34A1-E864702F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28444-3B91-EF56-92EF-0CCF637D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6E8A8-7CE6-A873-2138-C2F11864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E69A-901A-7693-8BB3-B77ACE3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FF8A-5CCE-0D55-81B4-86559394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8605-6704-E832-4827-BAA91EF0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2040-15A0-F639-6DC9-BA9A83A9F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C753E-2C2E-83FA-1CB1-0D50F788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34E55-ED14-AB6D-B2DA-0F2A6B36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150E0-4821-D51A-67E2-E9EB3A60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7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9963-92A5-ACB1-0A02-36940718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05A1F-1D38-1524-6CDE-EBC870CA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89C66-DD18-FB74-6092-E0240EC69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2C6BD-686A-A90C-93DD-FAE30C53B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B03D6-93D8-1250-0BD6-F24B991B3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7F853-CBA7-0F11-5B82-D32464B3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93112-530A-366B-873A-315FB4F1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5434D-5E46-64C3-3184-CD13E3EA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A4D8-44E2-6F06-0ACD-166674AF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68561-9732-E4DC-7DD5-51028262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75A5B-BA9B-ADC0-A804-ED5B122C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EA5D0-87E7-67B8-5D89-F85BAC02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B2465-F430-DD46-EC79-2DACB645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2302B-9A75-AEC6-EE7B-C409C238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02FE4-8850-560F-664D-51DA7DF5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B127-5224-6BC6-47CC-DAAD0DF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75C6-AFC2-854E-41B5-69260EA8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EC9F6-B4A1-96C9-14ED-749ACA4DA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22B9F-FC79-CBFD-D286-CC61429F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D018-BADB-3F54-AB44-083628C1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A8EAF-74DB-2E08-2587-13DA5FEE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3C8B-9B20-9587-3787-01903620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AD162-704F-FB61-2B5B-971D0F8C6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2BCB5-3316-96F8-778B-38FA6B7D2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F4C11-AEDB-D47E-E609-F82BE062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766C1-17A1-816B-F100-4FD480EE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CDC0D-C28D-16A2-8977-AD745C38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3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0EEFE-3B89-9584-2FE5-C0E704DE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14AA1-E316-5047-77C4-C695554FA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A08CF-F37C-2B85-73F1-46CBF709B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898A-4831-4897-8CCF-7FCD5998AF4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5E693-1AA4-9CF8-3B26-DDB6C91A3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8364-980E-A230-8B34-1BEA81D5A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3EDC-07A2-4B38-9969-720FB43A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F0DA-42C8-CC52-7040-574CAC5C4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Colorectal Cancer Screening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C0F15-C886-5EC9-8CED-A63E70109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Shareable CQL Content</a:t>
            </a:r>
          </a:p>
        </p:txBody>
      </p:sp>
    </p:spTree>
    <p:extLst>
      <p:ext uri="{BB962C8B-B14F-4D97-AF65-F5344CB8AC3E}">
        <p14:creationId xmlns:p14="http://schemas.microsoft.com/office/powerpoint/2010/main" val="401325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4E9A-3085-62A9-E49C-4A179CB0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for Decision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C3AE3-39C3-2E31-AA9C-B0CC60A5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43" y="2455265"/>
            <a:ext cx="5547757" cy="1174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21F0D5-C6E7-3C5B-BE86-D5BF9D668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43" y="3923698"/>
            <a:ext cx="10772413" cy="209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0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FE38-FE16-4C17-B47C-F421192A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E2B0-03A4-4A47-94ED-2FD2AB6A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67" dirty="0"/>
              <a:t>The U.S. Preventive Services Task Force (2016) recommends screening for colorectal cancer starting at age 50 years and continuing until age 75 years. This is a Grade A recommendation (U.S. Preventive Services Task Force, 2016).</a:t>
            </a:r>
          </a:p>
          <a:p>
            <a:r>
              <a:rPr lang="en-US" sz="2667" dirty="0"/>
              <a:t>Appropriate screenings are defined by any one of the following:</a:t>
            </a:r>
          </a:p>
          <a:p>
            <a:pPr lvl="1"/>
            <a:r>
              <a:rPr lang="en-US" sz="2400" dirty="0"/>
              <a:t>Colonoscopy (every 10 years)</a:t>
            </a:r>
          </a:p>
          <a:p>
            <a:pPr lvl="1"/>
            <a:r>
              <a:rPr lang="en-US" sz="2400" dirty="0"/>
              <a:t>Flexible sigmoidoscopy (every 5 years)</a:t>
            </a:r>
          </a:p>
          <a:p>
            <a:pPr lvl="1"/>
            <a:r>
              <a:rPr lang="en-US" sz="2400" dirty="0"/>
              <a:t>Fecal occult blood test (annually)</a:t>
            </a:r>
          </a:p>
          <a:p>
            <a:pPr lvl="1"/>
            <a:r>
              <a:rPr lang="en-US" sz="2400" dirty="0"/>
              <a:t>FIT-DNA (every 3 years)</a:t>
            </a:r>
          </a:p>
          <a:p>
            <a:pPr lvl="1"/>
            <a:r>
              <a:rPr lang="en-US" sz="2400" dirty="0"/>
              <a:t>Computed tomographic colonography (every 5 years)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9B85-1111-4E37-BEB9-DC85726C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FBD5-C309-4526-9B37-B97348992ABE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6F33A-7B2C-4550-8811-05BC7C074B8A}"/>
              </a:ext>
            </a:extLst>
          </p:cNvPr>
          <p:cNvSpPr txBox="1"/>
          <p:nvPr/>
        </p:nvSpPr>
        <p:spPr>
          <a:xfrm>
            <a:off x="1385454" y="6274267"/>
            <a:ext cx="857873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dirty="0"/>
              <a:t>https://www.uspreventiveservicestaskforce.org/uspstf/recommendation/colorectal-cancer-screening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A87C1-CA42-4532-A6CD-9F03FA4FA8EE}"/>
              </a:ext>
            </a:extLst>
          </p:cNvPr>
          <p:cNvSpPr txBox="1"/>
          <p:nvPr/>
        </p:nvSpPr>
        <p:spPr>
          <a:xfrm>
            <a:off x="7053129" y="521580"/>
            <a:ext cx="4737864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b="1" i="1" dirty="0"/>
              <a:t>NOTE</a:t>
            </a:r>
            <a:r>
              <a:rPr lang="en-US" sz="1467" i="1" dirty="0"/>
              <a:t>: This recommendation was updated in May of 2021; the updates have not been considered here yet</a:t>
            </a:r>
          </a:p>
        </p:txBody>
      </p:sp>
    </p:spTree>
    <p:extLst>
      <p:ext uri="{BB962C8B-B14F-4D97-AF65-F5344CB8AC3E}">
        <p14:creationId xmlns:p14="http://schemas.microsoft.com/office/powerpoint/2010/main" val="277858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A72D-6D09-4BDB-82D8-F07DE7C1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68803-557D-4548-91A3-80B5129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Artifact Source</a:t>
            </a:r>
          </a:p>
          <a:p>
            <a:r>
              <a:rPr lang="en-US" dirty="0"/>
              <a:t>Unit Test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Integration Test</a:t>
            </a:r>
          </a:p>
          <a:p>
            <a:r>
              <a:rPr lang="en-US" dirty="0"/>
              <a:t>Modify</a:t>
            </a:r>
          </a:p>
          <a:p>
            <a:r>
              <a:rPr lang="en-US" dirty="0"/>
              <a:t>Re-deploy</a:t>
            </a:r>
          </a:p>
          <a:p>
            <a:r>
              <a:rPr lang="en-US" dirty="0"/>
              <a:t>Re-test</a:t>
            </a:r>
          </a:p>
        </p:txBody>
      </p:sp>
    </p:spTree>
    <p:extLst>
      <p:ext uri="{BB962C8B-B14F-4D97-AF65-F5344CB8AC3E}">
        <p14:creationId xmlns:p14="http://schemas.microsoft.com/office/powerpoint/2010/main" val="43267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00F0-D839-7DBF-3688-91909471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7D93-1524-6E2E-4AE0-798B8012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https://github.com/cqframework/cqf-ccc</a:t>
            </a:r>
          </a:p>
        </p:txBody>
      </p:sp>
    </p:spTree>
    <p:extLst>
      <p:ext uri="{BB962C8B-B14F-4D97-AF65-F5344CB8AC3E}">
        <p14:creationId xmlns:p14="http://schemas.microsoft.com/office/powerpoint/2010/main" val="278682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D6C0-EF1C-3FC1-1710-91A42A0D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BBAEE-0C81-B426-4D34-4CF92F87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8985"/>
            <a:ext cx="10564283" cy="19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2DE1-3EF3-02A5-3794-093CF5E4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C15C-D4E9-2D7B-7A88-156ADFF4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Age</a:t>
            </a:r>
          </a:p>
          <a:p>
            <a:r>
              <a:rPr lang="en-US" dirty="0"/>
              <a:t>Colonoscopy within 10 years</a:t>
            </a:r>
          </a:p>
          <a:p>
            <a:r>
              <a:rPr lang="en-US" dirty="0"/>
              <a:t>Flexible Sigmoidoscopy within 5 years</a:t>
            </a:r>
          </a:p>
          <a:p>
            <a:r>
              <a:rPr lang="en-US" dirty="0"/>
              <a:t>Fecal Occult Blood Test annually</a:t>
            </a:r>
          </a:p>
          <a:p>
            <a:r>
              <a:rPr lang="en-US" dirty="0"/>
              <a:t>FIT-DNA every 3 years</a:t>
            </a:r>
          </a:p>
          <a:p>
            <a:r>
              <a:rPr lang="en-US" dirty="0"/>
              <a:t>Computed tomographic colonography every 5 years</a:t>
            </a:r>
          </a:p>
          <a:p>
            <a:r>
              <a:rPr lang="en-US" dirty="0"/>
              <a:t>Has Colorectal Cancer</a:t>
            </a:r>
          </a:p>
          <a:p>
            <a:r>
              <a:rPr lang="en-US" dirty="0"/>
              <a:t>Has Total Colectomy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9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C10E-E156-AC1B-FA7E-CB5A5BCD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Sigmoidoscopy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52140-7413-B833-3928-4685ABB3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24" y="1896084"/>
            <a:ext cx="6795120" cy="862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EDF1B1-6F55-31B0-1605-898E6F6B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124" y="2884766"/>
            <a:ext cx="7597236" cy="862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98E4B6-9071-D6F1-7B26-A9CCDF7D8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813" y="3887218"/>
            <a:ext cx="6092678" cy="7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9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B7FE-6F2F-4870-2073-B1E50C14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Appropriate Colorectal Cancer Screening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58B26-1BB3-6D8A-0B8A-EBF926C1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20" y="2512462"/>
            <a:ext cx="8017960" cy="18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EDDB-DFAC-08EB-33B0-676CB3BE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for Quality Measurement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6DAAA-0BC3-3504-CCF2-40B888697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53" y="1839366"/>
            <a:ext cx="7294376" cy="2225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5319C-5604-C0D4-8C16-29D99371E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53" y="4312196"/>
            <a:ext cx="5817269" cy="9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Colorectal Cancer Screening</vt:lpstr>
      <vt:lpstr>Running Example</vt:lpstr>
      <vt:lpstr>Walkthrough</vt:lpstr>
      <vt:lpstr>Artifact Source</vt:lpstr>
      <vt:lpstr>Concepts</vt:lpstr>
      <vt:lpstr>Data Elements</vt:lpstr>
      <vt:lpstr>Flexible Sigmoidoscopy</vt:lpstr>
      <vt:lpstr>Has Appropriate Colorectal Cancer Screening</vt:lpstr>
      <vt:lpstr>Usage for Quality Measurement</vt:lpstr>
      <vt:lpstr>Usage for Decision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Colorectal Cancer Screening</dc:title>
  <dc:creator>Bryn</dc:creator>
  <cp:lastModifiedBy>Bryn</cp:lastModifiedBy>
  <cp:revision>5</cp:revision>
  <dcterms:created xsi:type="dcterms:W3CDTF">2022-12-01T18:29:05Z</dcterms:created>
  <dcterms:modified xsi:type="dcterms:W3CDTF">2022-12-01T20:42:51Z</dcterms:modified>
</cp:coreProperties>
</file>