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enzan, Marilyn" initials="PM" lastIdx="5" clrIdx="0">
    <p:extLst>
      <p:ext uri="{19B8F6BF-5375-455C-9EA6-DF929625EA0E}">
        <p15:presenceInfo xmlns:p15="http://schemas.microsoft.com/office/powerpoint/2012/main" userId="S-1-5-21-150230570-1903442060-1554850252-41075" providerId="AD"/>
      </p:ext>
    </p:extLst>
  </p:cmAuthor>
  <p:cmAuthor id="2" name="Salam, Abrar" initials="SA" lastIdx="9" clrIdx="1">
    <p:extLst>
      <p:ext uri="{19B8F6BF-5375-455C-9EA6-DF929625EA0E}">
        <p15:presenceInfo xmlns:p15="http://schemas.microsoft.com/office/powerpoint/2012/main" userId="S-1-5-21-150230570-1903442060-1554850252-95091" providerId="AD"/>
      </p:ext>
    </p:extLst>
  </p:cmAuthor>
  <p:cmAuthor id="3" name="Anderson, Lisa" initials="AL" lastIdx="10" clrIdx="2">
    <p:extLst>
      <p:ext uri="{19B8F6BF-5375-455C-9EA6-DF929625EA0E}">
        <p15:presenceInfo xmlns:p15="http://schemas.microsoft.com/office/powerpoint/2012/main" userId="Anderson, Lisa" providerId="None"/>
      </p:ext>
    </p:extLst>
  </p:cmAuthor>
  <p:cmAuthor id="4" name="Hu, Yanyan" initials="HY" lastIdx="5" clrIdx="3">
    <p:extLst>
      <p:ext uri="{19B8F6BF-5375-455C-9EA6-DF929625EA0E}">
        <p15:presenceInfo xmlns:p15="http://schemas.microsoft.com/office/powerpoint/2012/main" userId="S-1-5-21-150230570-1903442060-1554850252-209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2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01T19:31:45.022" idx="1">
    <p:pos x="10" y="10"/>
    <p:text>Another possibility is outpatient to observation to inpatient.</p:text>
    <p:extLst>
      <p:ext uri="{C676402C-5697-4E1C-873F-D02D1690AC5C}">
        <p15:threadingInfo xmlns:p15="http://schemas.microsoft.com/office/powerpoint/2012/main" timeZoneBias="300"/>
      </p:ext>
    </p:extLst>
  </p:cm>
  <p:cm authorId="2" dt="2018-06-18T09:42:15.917" idx="1">
    <p:pos x="10" y="106"/>
    <p:text>Agree. Incorporated.</p:text>
    <p:extLst>
      <p:ext uri="{C676402C-5697-4E1C-873F-D02D1690AC5C}">
        <p15:threadingInfo xmlns:p15="http://schemas.microsoft.com/office/powerpoint/2012/main" timeZoneBias="300">
          <p15:parentCm authorId="1" idx="1"/>
        </p15:threadingInfo>
      </p:ext>
    </p:extLst>
  </p:cm>
  <p:cm authorId="3" dt="2018-06-21T08:24:03.128" idx="7">
    <p:pos x="106" y="106"/>
    <p:text>formatting- title overlaps with colored triangles on a few slides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6-01T19:34:41.239" idx="2">
    <p:pos x="10" y="10"/>
    <p:text>Care provided while in emergency/outpatient status may not be accounted for either</p:text>
    <p:extLst>
      <p:ext uri="{C676402C-5697-4E1C-873F-D02D1690AC5C}">
        <p15:threadingInfo xmlns:p15="http://schemas.microsoft.com/office/powerpoint/2012/main" timeZoneBias="300"/>
      </p:ext>
    </p:extLst>
  </p:cm>
  <p:cm authorId="2" dt="2018-06-18T10:05:56.411" idx="2">
    <p:pos x="10" y="106"/>
    <p:text>Agree. Incorporated.</p:text>
    <p:extLst>
      <p:ext uri="{C676402C-5697-4E1C-873F-D02D1690AC5C}">
        <p15:threadingInfo xmlns:p15="http://schemas.microsoft.com/office/powerpoint/2012/main" timeZoneBias="300">
          <p15:parentCm authorId="1" idx="2"/>
        </p15:threadingInfo>
      </p:ext>
    </p:extLst>
  </p:cm>
  <p:cm authorId="3" dt="2018-06-21T08:25:59.201" idx="8">
    <p:pos x="4917" y="2588"/>
    <p:text>I made the last 2 sub-bullets- as they both relate to the episode of care bullet</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8-06-05T14:39:32.987" idx="1">
    <p:pos x="3097" y="2122"/>
    <p:text>$EncounterInpatient was a variable used in QDM, and variables went away with CQL. consider updating with just Inpatient Encounter or possibly the hospitalization function as it is today?</p:text>
    <p:extLst>
      <p:ext uri="{C676402C-5697-4E1C-873F-D02D1690AC5C}">
        <p15:threadingInfo xmlns:p15="http://schemas.microsoft.com/office/powerpoint/2012/main" timeZoneBias="300"/>
      </p:ext>
    </p:extLst>
  </p:cm>
  <p:cm authorId="2" dt="2018-06-18T11:25:33.898" idx="6">
    <p:pos x="3097" y="2218"/>
    <p:text>Agree. Changed to Inatient encounter. Hospitalization fucntion pasted in next slide with examples of how its being used in STK 5.</p:text>
    <p:extLst>
      <p:ext uri="{C676402C-5697-4E1C-873F-D02D1690AC5C}">
        <p15:threadingInfo xmlns:p15="http://schemas.microsoft.com/office/powerpoint/2012/main" timeZoneBias="300">
          <p15:parentCm authorId="3"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8-06-05T14:42:56.961" idx="3">
    <p:pos x="7035" y="1857"/>
    <p:text>STK-2 is NOT dependent on arrival, but STK-5 is</p:text>
    <p:extLst>
      <p:ext uri="{C676402C-5697-4E1C-873F-D02D1690AC5C}">
        <p15:threadingInfo xmlns:p15="http://schemas.microsoft.com/office/powerpoint/2012/main" timeZoneBias="300"/>
      </p:ext>
    </p:extLst>
  </p:cm>
  <p:cm authorId="2" dt="2018-06-18T11:29:28.275" idx="8">
    <p:pos x="7035" y="1953"/>
    <p:text>Changed.</p:text>
    <p:extLst>
      <p:ext uri="{C676402C-5697-4E1C-873F-D02D1690AC5C}">
        <p15:threadingInfo xmlns:p15="http://schemas.microsoft.com/office/powerpoint/2012/main" timeZoneBias="300">
          <p15:parentCm authorId="3" idx="3"/>
        </p15:threadingInfo>
      </p:ext>
    </p:extLst>
  </p:cm>
  <p:cm authorId="3" dt="2018-06-05T14:43:36.426" idx="4">
    <p:pos x="2786" y="2410"/>
    <p:text>STK-4 is no longer in any programs. look for another measure that requires an ED visit (possibly ED-1 or ED-2 measures)</p:text>
    <p:extLst>
      <p:ext uri="{C676402C-5697-4E1C-873F-D02D1690AC5C}">
        <p15:threadingInfo xmlns:p15="http://schemas.microsoft.com/office/powerpoint/2012/main" timeZoneBias="300"/>
      </p:ext>
    </p:extLst>
  </p:cm>
  <p:cm authorId="2" dt="2018-06-18T12:02:39.798" idx="9">
    <p:pos x="2786" y="2506"/>
    <p:text>Agree.</p:text>
    <p:extLst>
      <p:ext uri="{C676402C-5697-4E1C-873F-D02D1690AC5C}">
        <p15:threadingInfo xmlns:p15="http://schemas.microsoft.com/office/powerpoint/2012/main" timeZoneBias="300">
          <p15:parentCm authorId="3" idx="4"/>
        </p15:threadingInfo>
      </p:ext>
    </p:extLst>
  </p:cm>
  <p:cm authorId="3" dt="2018-06-21T08:28:14.699" idx="9">
    <p:pos x="1110" y="234"/>
    <p:text>maybe add #2 so you know it is patch # 2 from the previous slide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8-06-04T10:30:06.394" idx="3">
    <p:pos x="10" y="10"/>
    <p:text>Hospitalization Function returns the total interval for admission to discharge for the given encounter FOR DIRECT ADMISSION TO INPATIENT WITHOUT E.D.</p:text>
    <p:extLst>
      <p:ext uri="{C676402C-5697-4E1C-873F-D02D1690AC5C}">
        <p15:threadingInfo xmlns:p15="http://schemas.microsoft.com/office/powerpoint/2012/main" timeZoneBias="300"/>
      </p:ext>
    </p:extLst>
  </p:cm>
  <p:cm authorId="2" dt="2018-06-18T10:33:38.936" idx="5">
    <p:pos x="10" y="106"/>
    <p:text>The definition stated on the left was coped from CQL. It seems like it's saying the same thing? "prior emergency department". Do you want the wording changed?</p:text>
    <p:extLst>
      <p:ext uri="{C676402C-5697-4E1C-873F-D02D1690AC5C}">
        <p15:threadingInfo xmlns:p15="http://schemas.microsoft.com/office/powerpoint/2012/main" timeZoneBias="300">
          <p15:parentCm authorId="4" idx="3"/>
        </p15:threadingInfo>
      </p:ext>
    </p:extLst>
  </p:cm>
  <p:cm authorId="3" dt="2018-06-21T08:29:44.813" idx="10">
    <p:pos x="10" y="202"/>
    <p:text>recommend keeping definition consistent with how it is already defined in CQL</p:text>
    <p:extLst>
      <p:ext uri="{C676402C-5697-4E1C-873F-D02D1690AC5C}">
        <p15:threadingInfo xmlns:p15="http://schemas.microsoft.com/office/powerpoint/2012/main" timeZoneBias="300">
          <p15:parentCm authorId="4" idx="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6-01T19:42:44.256" idx="3">
    <p:pos x="4061" y="230"/>
    <p:text>In my opinion, the last OR statement on this page is way too liberal and may capture too many meds unrelated to current encounter.</p:text>
    <p:extLst>
      <p:ext uri="{C676402C-5697-4E1C-873F-D02D1690AC5C}">
        <p15:threadingInfo xmlns:p15="http://schemas.microsoft.com/office/powerpoint/2012/main" timeZoneBias="300"/>
      </p:ext>
    </p:extLst>
  </p:cm>
  <p:cm authorId="4" dt="2018-06-04T10:26:14.657" idx="1">
    <p:pos x="10" y="10"/>
    <p:text>in After section, "OR: $MedicationX &lt;= 3 day(s) starts before or concurrent OR CONCURRENT with start of Occurrence A ....</p:text>
    <p:extLst>
      <p:ext uri="{C676402C-5697-4E1C-873F-D02D1690AC5C}">
        <p15:threadingInfo xmlns:p15="http://schemas.microsoft.com/office/powerpoint/2012/main" timeZoneBias="300"/>
      </p:ext>
    </p:extLst>
  </p:cm>
  <p:cm authorId="3" dt="2018-06-05T14:41:05.822" idx="2">
    <p:pos x="106" y="106"/>
    <p:text>These are all examples from VTE and are in QDM- look at the STK-5 measure in CQL and pull examples from that</p:text>
    <p:extLst>
      <p:ext uri="{C676402C-5697-4E1C-873F-D02D1690AC5C}">
        <p15:threadingInfo xmlns:p15="http://schemas.microsoft.com/office/powerpoint/2012/main" timeZoneBias="300"/>
      </p:ext>
    </p:extLst>
  </p:cm>
  <p:cm authorId="2" dt="2018-06-18T11:26:42.642" idx="7">
    <p:pos x="106" y="202"/>
    <p:text>Examples of how hospitaliation function is currently being used in STK 5 pasted in this slide.</p:text>
    <p:extLst>
      <p:ext uri="{C676402C-5697-4E1C-873F-D02D1690AC5C}">
        <p15:threadingInfo xmlns:p15="http://schemas.microsoft.com/office/powerpoint/2012/main" timeZoneBias="300">
          <p15:parentCm authorId="3" idx="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6-01T19:59:13.546" idx="5">
    <p:pos x="10" y="10"/>
    <p:text>If ED, OBS, IP scenario will need to link all 3 together.</p:text>
    <p:extLst>
      <p:ext uri="{C676402C-5697-4E1C-873F-D02D1690AC5C}">
        <p15:threadingInfo xmlns:p15="http://schemas.microsoft.com/office/powerpoint/2012/main" timeZoneBias="300"/>
      </p:ext>
    </p:extLst>
  </p:cm>
  <p:cm authorId="2" dt="2018-06-18T10:30:11.947" idx="3">
    <p:pos x="10" y="106"/>
    <p:text>Agree. Incorporated</p:text>
    <p:extLst>
      <p:ext uri="{C676402C-5697-4E1C-873F-D02D1690AC5C}">
        <p15:threadingInfo xmlns:p15="http://schemas.microsoft.com/office/powerpoint/2012/main" timeZoneBias="300">
          <p15:parentCm authorId="1" idx="5"/>
        </p15:threadingInfo>
      </p:ext>
    </p:extLst>
  </p:cm>
  <p:cm authorId="4" dt="2018-06-04T10:31:58.064" idx="4">
    <p:pos x="106" y="106"/>
    <p:text>same thougth as Marilyn's. In first scenarios, ED needs be tied to OB and OB NEEDS BE TIRED WITH INPATIENT.</p:text>
    <p:extLst>
      <p:ext uri="{C676402C-5697-4E1C-873F-D02D1690AC5C}">
        <p15:threadingInfo xmlns:p15="http://schemas.microsoft.com/office/powerpoint/2012/main" timeZoneBias="300"/>
      </p:ext>
    </p:extLst>
  </p:cm>
  <p:cm authorId="4" dt="2018-06-04T10:34:38.753" idx="5">
    <p:pos x="106" y="202"/>
    <p:text>In addition, those 3 "Look for" are at same level or different levels in terms of process?</p:text>
    <p:extLst>
      <p:ext uri="{C676402C-5697-4E1C-873F-D02D1690AC5C}">
        <p15:threadingInfo xmlns:p15="http://schemas.microsoft.com/office/powerpoint/2012/main" timeZoneBias="300">
          <p15:parentCm authorId="4" idx="4"/>
        </p15:threadingInfo>
      </p:ext>
    </p:extLst>
  </p:cm>
  <p:cm authorId="2" dt="2018-06-18T10:30:23.275" idx="4">
    <p:pos x="106" y="298"/>
    <p:text>Agree. Incorporated.</p:text>
    <p:extLst>
      <p:ext uri="{C676402C-5697-4E1C-873F-D02D1690AC5C}">
        <p15:threadingInfo xmlns:p15="http://schemas.microsoft.com/office/powerpoint/2012/main" timeZoneBias="300">
          <p15:parentCm authorId="4"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35970-9B52-471F-9A4E-8323A5FD23B2}" type="datetimeFigureOut">
              <a:rPr lang="en-US" smtClean="0"/>
              <a:t>7/4/2018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26416-180F-4D15-8D0E-88E1EAE61F41}" type="slidenum">
              <a:rPr lang="en-US" smtClean="0"/>
              <a:t>‹#›</a:t>
            </a:fld>
            <a:endParaRPr lang="en-US"/>
          </a:p>
        </p:txBody>
      </p:sp>
    </p:spTree>
    <p:extLst>
      <p:ext uri="{BB962C8B-B14F-4D97-AF65-F5344CB8AC3E}">
        <p14:creationId xmlns:p14="http://schemas.microsoft.com/office/powerpoint/2010/main" val="389460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0ADF22-BE01-4781-960B-18215D9F04E4}" type="slidenum">
              <a:rPr lang="en-US" smtClean="0"/>
              <a:t>3</a:t>
            </a:fld>
            <a:endParaRPr lang="en-US"/>
          </a:p>
        </p:txBody>
      </p:sp>
    </p:spTree>
    <p:extLst>
      <p:ext uri="{BB962C8B-B14F-4D97-AF65-F5344CB8AC3E}">
        <p14:creationId xmlns:p14="http://schemas.microsoft.com/office/powerpoint/2010/main" val="47581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0ADF22-BE01-4781-960B-18215D9F04E4}" type="slidenum">
              <a:rPr lang="en-US" smtClean="0"/>
              <a:t>7</a:t>
            </a:fld>
            <a:endParaRPr lang="en-US"/>
          </a:p>
        </p:txBody>
      </p:sp>
    </p:spTree>
    <p:extLst>
      <p:ext uri="{BB962C8B-B14F-4D97-AF65-F5344CB8AC3E}">
        <p14:creationId xmlns:p14="http://schemas.microsoft.com/office/powerpoint/2010/main" val="2972057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 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65F6B6-543E-4350-A16A-8DB26F96B101}"/>
              </a:ext>
            </a:extLst>
          </p:cNvPr>
          <p:cNvSpPr>
            <a:spLocks noGrp="1"/>
          </p:cNvSpPr>
          <p:nvPr>
            <p:ph type="pic" sz="quarter" idx="11" hasCustomPrompt="1"/>
          </p:nvPr>
        </p:nvSpPr>
        <p:spPr>
          <a:xfrm>
            <a:off x="762000" y="273023"/>
            <a:ext cx="11430000" cy="3748644"/>
          </a:xfrm>
        </p:spPr>
        <p:txBody>
          <a:bodyPr vert="horz" wrap="none" anchor="ctr" anchorCtr="0"/>
          <a:lstStyle>
            <a:lvl1pPr>
              <a:defRPr>
                <a:latin typeface="Franklin Gothic Book" panose="020B0503020102020204" pitchFamily="34" charset="0"/>
              </a:defRPr>
            </a:lvl1pPr>
          </a:lstStyle>
          <a:p>
            <a:r>
              <a:rPr lang="en-US" dirty="0"/>
              <a:t>Click on picture link, drag picture from desktop or photo library and crop as needed</a:t>
            </a:r>
          </a:p>
        </p:txBody>
      </p:sp>
      <p:pic>
        <p:nvPicPr>
          <p:cNvPr id="7" name="logo">
            <a:extLst>
              <a:ext uri="{FF2B5EF4-FFF2-40B4-BE49-F238E27FC236}">
                <a16:creationId xmlns:a16="http://schemas.microsoft.com/office/drawing/2014/main" xmlns="" id="{41C15B94-B361-8846-ADFA-C85289CC3B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417" y="5892624"/>
            <a:ext cx="2870327" cy="492760"/>
          </a:xfrm>
          <a:prstGeom prst="rect">
            <a:avLst/>
          </a:prstGeom>
        </p:spPr>
      </p:pic>
      <p:sp>
        <p:nvSpPr>
          <p:cNvPr id="6" name="Title 3">
            <a:extLst>
              <a:ext uri="{FF2B5EF4-FFF2-40B4-BE49-F238E27FC236}">
                <a16:creationId xmlns:a16="http://schemas.microsoft.com/office/drawing/2014/main" xmlns="" id="{8370970F-4F69-4375-971D-AF12259CA03C}"/>
              </a:ext>
            </a:extLst>
          </p:cNvPr>
          <p:cNvSpPr>
            <a:spLocks noGrp="1"/>
          </p:cNvSpPr>
          <p:nvPr>
            <p:ph type="title" hasCustomPrompt="1"/>
          </p:nvPr>
        </p:nvSpPr>
        <p:spPr>
          <a:xfrm>
            <a:off x="745408" y="4623531"/>
            <a:ext cx="10689336" cy="1154969"/>
          </a:xfrm>
        </p:spPr>
        <p:txBody>
          <a:bodyPr anchor="t">
            <a:noAutofit/>
          </a:bodyPr>
          <a:lstStyle>
            <a:lvl1pPr marL="0" indent="0">
              <a:lnSpc>
                <a:spcPct val="100000"/>
              </a:lnSpc>
              <a:tabLst/>
              <a:defRPr sz="4200" baseline="0">
                <a:solidFill>
                  <a:schemeClr val="accent1"/>
                </a:solidFill>
              </a:defRPr>
            </a:lvl1pPr>
          </a:lstStyle>
          <a:p>
            <a:r>
              <a:rPr lang="en-US" dirty="0"/>
              <a:t>Presentation Title</a:t>
            </a:r>
            <a:br>
              <a:rPr lang="en-US" dirty="0"/>
            </a:br>
            <a:endParaRPr lang="en-US" dirty="0"/>
          </a:p>
        </p:txBody>
      </p:sp>
      <p:sp>
        <p:nvSpPr>
          <p:cNvPr id="8" name="Text Placeholder 8">
            <a:extLst>
              <a:ext uri="{FF2B5EF4-FFF2-40B4-BE49-F238E27FC236}">
                <a16:creationId xmlns:a16="http://schemas.microsoft.com/office/drawing/2014/main" xmlns="" id="{9BBE9B05-F3F4-49C0-A713-B9799EEE8A0B}"/>
              </a:ext>
            </a:extLst>
          </p:cNvPr>
          <p:cNvSpPr>
            <a:spLocks noGrp="1"/>
          </p:cNvSpPr>
          <p:nvPr>
            <p:ph type="body" sz="quarter" idx="12" hasCustomPrompt="1"/>
          </p:nvPr>
        </p:nvSpPr>
        <p:spPr>
          <a:xfrm>
            <a:off x="745407" y="4219367"/>
            <a:ext cx="7701643" cy="401782"/>
          </a:xfrm>
        </p:spPr>
        <p:txBody>
          <a:bodyPr>
            <a:noAutofit/>
          </a:bodyPr>
          <a:lstStyle>
            <a:lvl1pPr marL="0" indent="0">
              <a:lnSpc>
                <a:spcPct val="100000"/>
              </a:lnSpc>
              <a:buNone/>
              <a:defRPr lang="en-US" sz="2500" kern="1200" dirty="0" smtClean="0">
                <a:solidFill>
                  <a:schemeClr val="accent3"/>
                </a:solidFill>
                <a:latin typeface="Georgia" panose="02040502050405020303" pitchFamily="18" charset="0"/>
                <a:ea typeface="+mj-ea"/>
                <a:cs typeface="+mj-cs"/>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Segment Name or Presenter Name and Title</a:t>
            </a:r>
          </a:p>
        </p:txBody>
      </p:sp>
      <p:sp>
        <p:nvSpPr>
          <p:cNvPr id="10" name="Text Placeholder 8">
            <a:extLst>
              <a:ext uri="{FF2B5EF4-FFF2-40B4-BE49-F238E27FC236}">
                <a16:creationId xmlns:a16="http://schemas.microsoft.com/office/drawing/2014/main" xmlns="" id="{1C2532E2-7E15-43C6-BD0B-0C2E786E4B20}"/>
              </a:ext>
            </a:extLst>
          </p:cNvPr>
          <p:cNvSpPr>
            <a:spLocks noGrp="1"/>
          </p:cNvSpPr>
          <p:nvPr>
            <p:ph type="body" sz="quarter" idx="13" hasCustomPrompt="1"/>
          </p:nvPr>
        </p:nvSpPr>
        <p:spPr>
          <a:xfrm>
            <a:off x="745408" y="6061370"/>
            <a:ext cx="2371725" cy="401782"/>
          </a:xfrm>
        </p:spPr>
        <p:txBody>
          <a:bodyPr>
            <a:noAutofit/>
          </a:bodyPr>
          <a:lstStyle>
            <a:lvl1pPr marL="0" indent="0">
              <a:lnSpc>
                <a:spcPct val="100000"/>
              </a:lnSpc>
              <a:buNone/>
              <a:defRPr>
                <a:solidFill>
                  <a:schemeClr val="tx1"/>
                </a:solidFill>
                <a:latin typeface="Franklin Gothic Book" panose="020B0503020102020204" pitchFamily="34" charset="0"/>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Date</a:t>
            </a:r>
          </a:p>
        </p:txBody>
      </p:sp>
    </p:spTree>
    <p:extLst>
      <p:ext uri="{BB962C8B-B14F-4D97-AF65-F5344CB8AC3E}">
        <p14:creationId xmlns:p14="http://schemas.microsoft.com/office/powerpoint/2010/main" val="86948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Bullets - Image">
    <p:spTree>
      <p:nvGrpSpPr>
        <p:cNvPr id="1" name=""/>
        <p:cNvGrpSpPr/>
        <p:nvPr/>
      </p:nvGrpSpPr>
      <p:grpSpPr>
        <a:xfrm>
          <a:off x="0" y="0"/>
          <a:ext cx="0" cy="0"/>
          <a:chOff x="0" y="0"/>
          <a:chExt cx="0" cy="0"/>
        </a:xfrm>
      </p:grpSpPr>
      <p:sp>
        <p:nvSpPr>
          <p:cNvPr id="3" name="Title 1"/>
          <p:cNvSpPr>
            <a:spLocks noGrp="1"/>
          </p:cNvSpPr>
          <p:nvPr>
            <p:ph type="title"/>
          </p:nvPr>
        </p:nvSpPr>
        <p:spPr>
          <a:xfrm>
            <a:off x="762000" y="1088136"/>
            <a:ext cx="10668000" cy="914400"/>
          </a:xfrm>
        </p:spPr>
        <p:txBody>
          <a:bodyPr/>
          <a:lstStyle/>
          <a:p>
            <a:r>
              <a:rPr lang="en-US" smtClean="0"/>
              <a:t>Click to edit Master title style</a:t>
            </a:r>
            <a:endParaRPr lang="en-US" dirty="0"/>
          </a:p>
        </p:txBody>
      </p:sp>
      <p:sp>
        <p:nvSpPr>
          <p:cNvPr id="6" name="Picture Placeholder 2">
            <a:extLst>
              <a:ext uri="{FF2B5EF4-FFF2-40B4-BE49-F238E27FC236}">
                <a16:creationId xmlns:a16="http://schemas.microsoft.com/office/drawing/2014/main" xmlns="" id="{F5987A74-703D-411D-A6E0-FEDAEACB1781}"/>
              </a:ext>
            </a:extLst>
          </p:cNvPr>
          <p:cNvSpPr>
            <a:spLocks noGrp="1"/>
          </p:cNvSpPr>
          <p:nvPr>
            <p:ph type="pic" sz="quarter" idx="12"/>
          </p:nvPr>
        </p:nvSpPr>
        <p:spPr>
          <a:xfrm>
            <a:off x="6562165" y="2194565"/>
            <a:ext cx="5629835" cy="4435213"/>
          </a:xfrm>
          <a:noFill/>
        </p:spPr>
        <p:txBody>
          <a:bodyPr/>
          <a:lstStyle>
            <a:lvl1pPr>
              <a:defRPr>
                <a:latin typeface="Franklin Gothic Book" panose="020B0503020102020204" pitchFamily="34" charset="0"/>
              </a:defRPr>
            </a:lvl1pPr>
          </a:lstStyle>
          <a:p>
            <a:r>
              <a:rPr lang="en-US" smtClean="0"/>
              <a:t>Click icon to add picture</a:t>
            </a:r>
            <a:endParaRPr lang="en-US" dirty="0"/>
          </a:p>
        </p:txBody>
      </p:sp>
      <p:sp>
        <p:nvSpPr>
          <p:cNvPr id="7" name="Text Placeholder 10">
            <a:extLst>
              <a:ext uri="{FF2B5EF4-FFF2-40B4-BE49-F238E27FC236}">
                <a16:creationId xmlns:a16="http://schemas.microsoft.com/office/drawing/2014/main" xmlns="" id="{40459803-74B8-4F1F-855C-15E89D268225}"/>
              </a:ext>
            </a:extLst>
          </p:cNvPr>
          <p:cNvSpPr>
            <a:spLocks noGrp="1"/>
          </p:cNvSpPr>
          <p:nvPr>
            <p:ph type="body" sz="quarter" idx="11"/>
          </p:nvPr>
        </p:nvSpPr>
        <p:spPr>
          <a:xfrm>
            <a:off x="762005" y="2194560"/>
            <a:ext cx="5503887" cy="4416552"/>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Tree>
    <p:extLst>
      <p:ext uri="{BB962C8B-B14F-4D97-AF65-F5344CB8AC3E}">
        <p14:creationId xmlns:p14="http://schemas.microsoft.com/office/powerpoint/2010/main" val="253477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Title - 2 Columns Bullets">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54B03C3C-A30A-4795-946E-8302C9C777B1}"/>
              </a:ext>
            </a:extLst>
          </p:cNvPr>
          <p:cNvSpPr>
            <a:spLocks noGrp="1"/>
          </p:cNvSpPr>
          <p:nvPr>
            <p:ph type="title"/>
          </p:nvPr>
        </p:nvSpPr>
        <p:spPr/>
        <p:txBody>
          <a:bodyPr/>
          <a:lstStyle/>
          <a:p>
            <a:r>
              <a:rPr lang="en-US" smtClean="0"/>
              <a:t>Click to edit Master title style</a:t>
            </a:r>
            <a:endParaRPr lang="en-US"/>
          </a:p>
        </p:txBody>
      </p:sp>
      <p:sp>
        <p:nvSpPr>
          <p:cNvPr id="11" name="Text Placeholder 10">
            <a:extLst>
              <a:ext uri="{FF2B5EF4-FFF2-40B4-BE49-F238E27FC236}">
                <a16:creationId xmlns:a16="http://schemas.microsoft.com/office/drawing/2014/main" xmlns="" id="{40459803-74B8-4F1F-855C-15E89D268225}"/>
              </a:ext>
            </a:extLst>
          </p:cNvPr>
          <p:cNvSpPr>
            <a:spLocks noGrp="1"/>
          </p:cNvSpPr>
          <p:nvPr>
            <p:ph type="body" sz="quarter" idx="11"/>
          </p:nvPr>
        </p:nvSpPr>
        <p:spPr>
          <a:xfrm>
            <a:off x="762005" y="2194560"/>
            <a:ext cx="5205791" cy="3314700"/>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0">
            <a:extLst>
              <a:ext uri="{FF2B5EF4-FFF2-40B4-BE49-F238E27FC236}">
                <a16:creationId xmlns:a16="http://schemas.microsoft.com/office/drawing/2014/main" xmlns="" id="{62A3375C-A98F-4BD5-9BFB-DA18ABFF8047}"/>
              </a:ext>
            </a:extLst>
          </p:cNvPr>
          <p:cNvSpPr>
            <a:spLocks noGrp="1"/>
          </p:cNvSpPr>
          <p:nvPr>
            <p:ph type="body" sz="quarter" idx="12"/>
          </p:nvPr>
        </p:nvSpPr>
        <p:spPr>
          <a:xfrm>
            <a:off x="6224213" y="2194560"/>
            <a:ext cx="5205791" cy="3314700"/>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Tree>
    <p:extLst>
      <p:ext uri="{BB962C8B-B14F-4D97-AF65-F5344CB8AC3E}">
        <p14:creationId xmlns:p14="http://schemas.microsoft.com/office/powerpoint/2010/main" val="382352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section Title Whit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xmlns="" id="{586ED48F-90FF-4017-9A8E-888BE181C55E}"/>
              </a:ext>
            </a:extLst>
          </p:cNvPr>
          <p:cNvSpPr>
            <a:spLocks noGrp="1"/>
          </p:cNvSpPr>
          <p:nvPr>
            <p:ph type="body" sz="quarter" idx="11" hasCustomPrompt="1"/>
          </p:nvPr>
        </p:nvSpPr>
        <p:spPr>
          <a:xfrm>
            <a:off x="762000" y="2855617"/>
            <a:ext cx="10668000" cy="593759"/>
          </a:xfrm>
        </p:spPr>
        <p:txBody>
          <a:bodyPr anchor="b">
            <a:noAutofit/>
          </a:bodyPr>
          <a:lstStyle>
            <a:lvl1pPr algn="l" defTabSz="914400" rtl="0" eaLnBrk="1" latinLnBrk="0" hangingPunct="1">
              <a:lnSpc>
                <a:spcPct val="90000"/>
              </a:lnSpc>
              <a:spcBef>
                <a:spcPct val="0"/>
              </a:spcBef>
              <a:spcAft>
                <a:spcPts val="600"/>
              </a:spcAft>
              <a:buNone/>
              <a:defRPr lang="en-US" sz="4200" b="0" kern="1200" dirty="0" smtClean="0">
                <a:solidFill>
                  <a:schemeClr val="tx2"/>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Sub-section Title</a:t>
            </a:r>
          </a:p>
        </p:txBody>
      </p:sp>
      <p:sp>
        <p:nvSpPr>
          <p:cNvPr id="7" name="Text Placeholder 4">
            <a:extLst>
              <a:ext uri="{FF2B5EF4-FFF2-40B4-BE49-F238E27FC236}">
                <a16:creationId xmlns:a16="http://schemas.microsoft.com/office/drawing/2014/main" xmlns="" id="{A748AF25-2711-4ABB-92B4-8B5AE18513C3}"/>
              </a:ext>
            </a:extLst>
          </p:cNvPr>
          <p:cNvSpPr>
            <a:spLocks noGrp="1"/>
          </p:cNvSpPr>
          <p:nvPr>
            <p:ph type="body" sz="quarter" idx="10" hasCustomPrompt="1"/>
          </p:nvPr>
        </p:nvSpPr>
        <p:spPr>
          <a:xfrm>
            <a:off x="762000" y="3466323"/>
            <a:ext cx="8733693" cy="664615"/>
          </a:xfrm>
        </p:spPr>
        <p:txBody>
          <a:bodyPr>
            <a:noAutofit/>
          </a:bodyPr>
          <a:lstStyle>
            <a:lvl1pPr>
              <a:defRPr lang="en-US" sz="3000" kern="1200" dirty="0" smtClean="0">
                <a:solidFill>
                  <a:schemeClr val="accent3"/>
                </a:solidFill>
                <a:latin typeface="Franklin Gothic Book" panose="020B0503020102020204" pitchFamily="34"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Subtitle if needed</a:t>
            </a:r>
          </a:p>
        </p:txBody>
      </p:sp>
      <p:pic>
        <p:nvPicPr>
          <p:cNvPr id="6" name="Picture 5">
            <a:extLst>
              <a:ext uri="{FF2B5EF4-FFF2-40B4-BE49-F238E27FC236}">
                <a16:creationId xmlns:a16="http://schemas.microsoft.com/office/drawing/2014/main" xmlns="" id="{4B8CA9BC-5F86-4041-ABB0-BBA73229A6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257722566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section Title Blu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xmlns="" id="{586ED48F-90FF-4017-9A8E-888BE181C55E}"/>
              </a:ext>
            </a:extLst>
          </p:cNvPr>
          <p:cNvSpPr>
            <a:spLocks noGrp="1"/>
          </p:cNvSpPr>
          <p:nvPr>
            <p:ph type="body" sz="quarter" idx="11" hasCustomPrompt="1"/>
          </p:nvPr>
        </p:nvSpPr>
        <p:spPr>
          <a:xfrm>
            <a:off x="762000" y="2855617"/>
            <a:ext cx="10668000" cy="593759"/>
          </a:xfrm>
        </p:spPr>
        <p:txBody>
          <a:bodyPr anchor="b">
            <a:noAutofit/>
          </a:bodyPr>
          <a:lstStyle>
            <a:lvl1pPr algn="l" defTabSz="914400" rtl="0" eaLnBrk="1" latinLnBrk="0" hangingPunct="1">
              <a:lnSpc>
                <a:spcPct val="90000"/>
              </a:lnSpc>
              <a:spcBef>
                <a:spcPct val="0"/>
              </a:spcBef>
              <a:spcAft>
                <a:spcPts val="600"/>
              </a:spcAft>
              <a:buNone/>
              <a:defRPr lang="en-US" sz="4200" b="0"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Sub-section Title</a:t>
            </a:r>
          </a:p>
        </p:txBody>
      </p:sp>
      <p:sp>
        <p:nvSpPr>
          <p:cNvPr id="7" name="Text Placeholder 4">
            <a:extLst>
              <a:ext uri="{FF2B5EF4-FFF2-40B4-BE49-F238E27FC236}">
                <a16:creationId xmlns:a16="http://schemas.microsoft.com/office/drawing/2014/main" xmlns="" id="{A748AF25-2711-4ABB-92B4-8B5AE18513C3}"/>
              </a:ext>
            </a:extLst>
          </p:cNvPr>
          <p:cNvSpPr>
            <a:spLocks noGrp="1"/>
          </p:cNvSpPr>
          <p:nvPr>
            <p:ph type="body" sz="quarter" idx="10" hasCustomPrompt="1"/>
          </p:nvPr>
        </p:nvSpPr>
        <p:spPr>
          <a:xfrm>
            <a:off x="762000" y="3466323"/>
            <a:ext cx="8733693" cy="664615"/>
          </a:xfrm>
        </p:spPr>
        <p:txBody>
          <a:bodyPr>
            <a:noAutofit/>
          </a:bodyPr>
          <a:lstStyle>
            <a:lvl1pPr>
              <a:defRPr lang="en-US" sz="3000" kern="1200" dirty="0" smtClean="0">
                <a:solidFill>
                  <a:schemeClr val="accent2"/>
                </a:solidFill>
                <a:latin typeface="Franklin Gothic Book" panose="020B0503020102020204" pitchFamily="34"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Subtitle if needed</a:t>
            </a:r>
          </a:p>
        </p:txBody>
      </p:sp>
      <p:pic>
        <p:nvPicPr>
          <p:cNvPr id="6" name="Picture 5">
            <a:extLst>
              <a:ext uri="{FF2B5EF4-FFF2-40B4-BE49-F238E27FC236}">
                <a16:creationId xmlns:a16="http://schemas.microsoft.com/office/drawing/2014/main" xmlns="" id="{2ABE1786-A4F3-6844-BBE3-7F967E398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sp>
        <p:nvSpPr>
          <p:cNvPr id="9" name="TextBox 8">
            <a:extLst>
              <a:ext uri="{FF2B5EF4-FFF2-40B4-BE49-F238E27FC236}">
                <a16:creationId xmlns:a16="http://schemas.microsoft.com/office/drawing/2014/main" xmlns="" id="{A2094BDB-6592-445F-B248-45D7D9E54B94}"/>
              </a:ext>
            </a:extLst>
          </p:cNvPr>
          <p:cNvSpPr txBox="1"/>
          <p:nvPr/>
        </p:nvSpPr>
        <p:spPr>
          <a:xfrm>
            <a:off x="11365188" y="6176963"/>
            <a:ext cx="65" cy="276999"/>
          </a:xfrm>
          <a:prstGeom prst="rect">
            <a:avLst/>
          </a:prstGeom>
          <a:noFill/>
        </p:spPr>
        <p:txBody>
          <a:bodyPr wrap="none" lIns="0" tIns="0" rIns="0" bIns="0" rtlCol="0">
            <a:spAutoFit/>
          </a:bodyPr>
          <a:lstStyle/>
          <a:p>
            <a:endParaRPr lang="en-US" sz="1800" dirty="0">
              <a:solidFill>
                <a:schemeClr val="bg1"/>
              </a:solidFill>
              <a:latin typeface="Franklin Gothic Book"/>
              <a:cs typeface="Franklin Gothic Book"/>
            </a:endParaRPr>
          </a:p>
        </p:txBody>
      </p:sp>
      <p:cxnSp>
        <p:nvCxnSpPr>
          <p:cNvPr id="8" name="Straight Connector 7">
            <a:extLst>
              <a:ext uri="{FF2B5EF4-FFF2-40B4-BE49-F238E27FC236}">
                <a16:creationId xmlns:a16="http://schemas.microsoft.com/office/drawing/2014/main" xmlns="" id="{BAD8441A-D1FA-D24B-ACEC-905FE7574971}"/>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C201AFE6-668F-AB4A-A880-5DBD284EEC84}"/>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11" name="TextBox 10">
            <a:extLst>
              <a:ext uri="{FF2B5EF4-FFF2-40B4-BE49-F238E27FC236}">
                <a16:creationId xmlns:a16="http://schemas.microsoft.com/office/drawing/2014/main" xmlns="" id="{39CBFFC8-7784-B04B-A958-C5791638FF9B}"/>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969349589"/>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Idea Blu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xmlns="" id="{586ED48F-90FF-4017-9A8E-888BE181C55E}"/>
              </a:ext>
            </a:extLst>
          </p:cNvPr>
          <p:cNvSpPr>
            <a:spLocks noGrp="1"/>
          </p:cNvSpPr>
          <p:nvPr>
            <p:ph type="body" sz="quarter" idx="11" hasCustomPrompt="1"/>
          </p:nvPr>
        </p:nvSpPr>
        <p:spPr>
          <a:xfrm>
            <a:off x="768096" y="2125362"/>
            <a:ext cx="10668000" cy="3924330"/>
          </a:xfrm>
        </p:spPr>
        <p:txBody>
          <a:bodyPr>
            <a:normAutofit/>
          </a:bodyPr>
          <a:lstStyle>
            <a:lvl1pPr algn="l" defTabSz="914400" rtl="0" eaLnBrk="1" latinLnBrk="0" hangingPunct="1">
              <a:lnSpc>
                <a:spcPct val="90000"/>
              </a:lnSpc>
              <a:spcBef>
                <a:spcPct val="0"/>
              </a:spcBef>
              <a:spcAft>
                <a:spcPts val="600"/>
              </a:spcAft>
              <a:buNone/>
              <a:defRPr lang="en-US" sz="4200" b="0"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r>
              <a:rPr lang="en-US" dirty="0"/>
              <a:t>Up to four lines of copy. Lorem</a:t>
            </a:r>
          </a:p>
          <a:p>
            <a:r>
              <a:rPr lang="en-US" dirty="0"/>
              <a:t>ipsum </a:t>
            </a:r>
            <a:r>
              <a:rPr lang="en-US" dirty="0" err="1"/>
              <a:t>dolormet</a:t>
            </a:r>
            <a:r>
              <a:rPr lang="en-US" dirty="0"/>
              <a:t>, </a:t>
            </a:r>
            <a:r>
              <a:rPr lang="en-US" i="1" dirty="0" err="1"/>
              <a:t>consectetuer</a:t>
            </a:r>
            <a:endParaRPr lang="en-US" i="1" dirty="0"/>
          </a:p>
          <a:p>
            <a:r>
              <a:rPr lang="en-US" i="1" dirty="0" err="1"/>
              <a:t>adipiscing</a:t>
            </a:r>
            <a:r>
              <a:rPr lang="en-US" i="1" dirty="0"/>
              <a:t> </a:t>
            </a:r>
            <a:r>
              <a:rPr lang="en-US" dirty="0" err="1"/>
              <a:t>Loremm</a:t>
            </a:r>
            <a:r>
              <a:rPr lang="en-US" dirty="0"/>
              <a:t> dolor sit</a:t>
            </a:r>
          </a:p>
          <a:p>
            <a:r>
              <a:rPr lang="da-DK" dirty="0" err="1"/>
              <a:t>amet</a:t>
            </a:r>
            <a:r>
              <a:rPr lang="da-DK" dirty="0"/>
              <a:t>, </a:t>
            </a:r>
            <a:r>
              <a:rPr lang="da-DK" dirty="0" err="1"/>
              <a:t>Lorem</a:t>
            </a:r>
            <a:r>
              <a:rPr lang="da-DK" dirty="0"/>
              <a:t> </a:t>
            </a:r>
            <a:r>
              <a:rPr lang="da-DK" dirty="0" err="1"/>
              <a:t>ipsum</a:t>
            </a:r>
            <a:r>
              <a:rPr lang="da-DK" dirty="0"/>
              <a:t> </a:t>
            </a:r>
            <a:r>
              <a:rPr lang="da-DK" dirty="0" err="1"/>
              <a:t>dolor</a:t>
            </a:r>
            <a:r>
              <a:rPr lang="da-DK" dirty="0"/>
              <a:t> sit</a:t>
            </a:r>
            <a:endParaRPr lang="en-US" dirty="0"/>
          </a:p>
        </p:txBody>
      </p:sp>
      <p:pic>
        <p:nvPicPr>
          <p:cNvPr id="4" name="Picture 3">
            <a:extLst>
              <a:ext uri="{FF2B5EF4-FFF2-40B4-BE49-F238E27FC236}">
                <a16:creationId xmlns:a16="http://schemas.microsoft.com/office/drawing/2014/main" xmlns="" id="{03BA01A6-AFAD-F64C-B757-208E9F064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cxnSp>
        <p:nvCxnSpPr>
          <p:cNvPr id="6" name="Straight Connector 5">
            <a:extLst>
              <a:ext uri="{FF2B5EF4-FFF2-40B4-BE49-F238E27FC236}">
                <a16:creationId xmlns:a16="http://schemas.microsoft.com/office/drawing/2014/main" xmlns="" id="{CB37B1F8-258A-3541-A674-30D76D981594}"/>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D73DEC79-9897-5648-A843-F850483E9B51}"/>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8" name="TextBox 7">
            <a:extLst>
              <a:ext uri="{FF2B5EF4-FFF2-40B4-BE49-F238E27FC236}">
                <a16:creationId xmlns:a16="http://schemas.microsoft.com/office/drawing/2014/main" xmlns="" id="{08DBDF09-DD02-AE4C-98DA-7CA405DB5B2A}"/>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1678795650"/>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rge Idea Whit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xmlns="" id="{586ED48F-90FF-4017-9A8E-888BE181C55E}"/>
              </a:ext>
            </a:extLst>
          </p:cNvPr>
          <p:cNvSpPr>
            <a:spLocks noGrp="1"/>
          </p:cNvSpPr>
          <p:nvPr>
            <p:ph type="body" sz="quarter" idx="11" hasCustomPrompt="1"/>
          </p:nvPr>
        </p:nvSpPr>
        <p:spPr>
          <a:xfrm>
            <a:off x="768096" y="2125362"/>
            <a:ext cx="10655808" cy="3924330"/>
          </a:xfrm>
        </p:spPr>
        <p:txBody>
          <a:bodyPr>
            <a:noAutofit/>
          </a:bodyPr>
          <a:lstStyle>
            <a:lvl1pPr algn="l" defTabSz="914400" rtl="0" eaLnBrk="1" latinLnBrk="0" hangingPunct="1">
              <a:lnSpc>
                <a:spcPct val="90000"/>
              </a:lnSpc>
              <a:spcBef>
                <a:spcPct val="0"/>
              </a:spcBef>
              <a:spcAft>
                <a:spcPts val="600"/>
              </a:spcAft>
              <a:buNone/>
              <a:defRPr lang="en-US" sz="4200" b="0" kern="1200" dirty="0" smtClean="0">
                <a:solidFill>
                  <a:schemeClr val="tx2"/>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r>
              <a:rPr lang="en-US" dirty="0"/>
              <a:t>Up to four lines of copy. Lorem</a:t>
            </a:r>
          </a:p>
          <a:p>
            <a:r>
              <a:rPr lang="en-US" dirty="0"/>
              <a:t>ipsum </a:t>
            </a:r>
            <a:r>
              <a:rPr lang="en-US" dirty="0" err="1"/>
              <a:t>dolormet</a:t>
            </a:r>
            <a:r>
              <a:rPr lang="en-US" dirty="0"/>
              <a:t>, </a:t>
            </a:r>
            <a:r>
              <a:rPr lang="en-US" i="1" dirty="0" err="1"/>
              <a:t>consectetuer</a:t>
            </a:r>
            <a:endParaRPr lang="en-US" i="1" dirty="0"/>
          </a:p>
          <a:p>
            <a:r>
              <a:rPr lang="en-US" i="1" dirty="0" err="1"/>
              <a:t>adipiscing</a:t>
            </a:r>
            <a:r>
              <a:rPr lang="en-US" i="1" dirty="0"/>
              <a:t> </a:t>
            </a:r>
            <a:r>
              <a:rPr lang="en-US" dirty="0" err="1"/>
              <a:t>Loremm</a:t>
            </a:r>
            <a:r>
              <a:rPr lang="en-US" dirty="0"/>
              <a:t> dolor sit</a:t>
            </a:r>
          </a:p>
          <a:p>
            <a:r>
              <a:rPr lang="da-DK" dirty="0" err="1"/>
              <a:t>amet</a:t>
            </a:r>
            <a:r>
              <a:rPr lang="da-DK" dirty="0"/>
              <a:t>, </a:t>
            </a:r>
            <a:r>
              <a:rPr lang="da-DK" dirty="0" err="1"/>
              <a:t>Lorem</a:t>
            </a:r>
            <a:r>
              <a:rPr lang="da-DK" dirty="0"/>
              <a:t> </a:t>
            </a:r>
            <a:r>
              <a:rPr lang="da-DK" dirty="0" err="1"/>
              <a:t>ipsum</a:t>
            </a:r>
            <a:r>
              <a:rPr lang="da-DK" dirty="0"/>
              <a:t> </a:t>
            </a:r>
            <a:r>
              <a:rPr lang="da-DK" dirty="0" err="1"/>
              <a:t>dolor</a:t>
            </a:r>
            <a:r>
              <a:rPr lang="da-DK" dirty="0"/>
              <a:t> sit</a:t>
            </a:r>
            <a:endParaRPr lang="en-US" dirty="0"/>
          </a:p>
        </p:txBody>
      </p:sp>
      <p:pic>
        <p:nvPicPr>
          <p:cNvPr id="4" name="Picture 3">
            <a:extLst>
              <a:ext uri="{FF2B5EF4-FFF2-40B4-BE49-F238E27FC236}">
                <a16:creationId xmlns:a16="http://schemas.microsoft.com/office/drawing/2014/main" xmlns="" id="{016249F0-FA18-984E-BC39-397772518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572981465"/>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line Breaker Blu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62000" y="1043352"/>
            <a:ext cx="10668000" cy="5166360"/>
          </a:xfrm>
        </p:spPr>
        <p:txBody>
          <a:bodyPr anchor="ctr">
            <a:noAutofit/>
          </a:bodyPr>
          <a:lstStyle>
            <a:lvl1pPr algn="l" defTabSz="914400" rtl="0" eaLnBrk="1" latinLnBrk="0" hangingPunct="1">
              <a:lnSpc>
                <a:spcPct val="80000"/>
              </a:lnSpc>
              <a:spcBef>
                <a:spcPct val="0"/>
              </a:spcBef>
              <a:spcAft>
                <a:spcPts val="0"/>
              </a:spcAft>
              <a:buNone/>
              <a:defRPr lang="en-US" sz="11000" b="0"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Headline Breaker</a:t>
            </a:r>
          </a:p>
        </p:txBody>
      </p:sp>
      <p:pic>
        <p:nvPicPr>
          <p:cNvPr id="4" name="Picture 3">
            <a:extLst>
              <a:ext uri="{FF2B5EF4-FFF2-40B4-BE49-F238E27FC236}">
                <a16:creationId xmlns:a16="http://schemas.microsoft.com/office/drawing/2014/main" xmlns="" id="{A65793F1-EFE4-DC47-A03C-8232CE7695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cxnSp>
        <p:nvCxnSpPr>
          <p:cNvPr id="5" name="Straight Connector 4">
            <a:extLst>
              <a:ext uri="{FF2B5EF4-FFF2-40B4-BE49-F238E27FC236}">
                <a16:creationId xmlns:a16="http://schemas.microsoft.com/office/drawing/2014/main" xmlns="" id="{9C244058-D17D-914F-A04D-8C3265519A97}"/>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CB50CDE0-C0A9-BC43-A26F-6397AF759ABC}"/>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7" name="TextBox 6">
            <a:extLst>
              <a:ext uri="{FF2B5EF4-FFF2-40B4-BE49-F238E27FC236}">
                <a16:creationId xmlns:a16="http://schemas.microsoft.com/office/drawing/2014/main" xmlns="" id="{8C3DAC69-BE42-2746-BDAB-029C3FB902AA}"/>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1812887901"/>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line Breaker Orang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68096" y="1042416"/>
            <a:ext cx="10668000" cy="5166360"/>
          </a:xfrm>
        </p:spPr>
        <p:txBody>
          <a:bodyPr anchor="ctr">
            <a:noAutofit/>
          </a:bodyPr>
          <a:lstStyle>
            <a:lvl1pPr algn="l" defTabSz="914400" rtl="0" eaLnBrk="1" latinLnBrk="0" hangingPunct="1">
              <a:lnSpc>
                <a:spcPct val="80000"/>
              </a:lnSpc>
              <a:spcBef>
                <a:spcPct val="0"/>
              </a:spcBef>
              <a:spcAft>
                <a:spcPts val="0"/>
              </a:spcAft>
              <a:buNone/>
              <a:defRPr lang="en-US" sz="11000" b="0"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Short Sentence Here.</a:t>
            </a:r>
          </a:p>
        </p:txBody>
      </p:sp>
      <p:pic>
        <p:nvPicPr>
          <p:cNvPr id="4" name="Picture 3">
            <a:extLst>
              <a:ext uri="{FF2B5EF4-FFF2-40B4-BE49-F238E27FC236}">
                <a16:creationId xmlns:a16="http://schemas.microsoft.com/office/drawing/2014/main" xmlns="" id="{C6CD437D-17A5-4440-B750-E0D81FDC23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cxnSp>
        <p:nvCxnSpPr>
          <p:cNvPr id="5" name="Straight Connector 4">
            <a:extLst>
              <a:ext uri="{FF2B5EF4-FFF2-40B4-BE49-F238E27FC236}">
                <a16:creationId xmlns:a16="http://schemas.microsoft.com/office/drawing/2014/main" xmlns="" id="{A587EEDE-D401-DD48-AB10-0E7126B4AF5A}"/>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4B5C12D-934A-6346-8541-6933BFCC3936}"/>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7" name="TextBox 6">
            <a:extLst>
              <a:ext uri="{FF2B5EF4-FFF2-40B4-BE49-F238E27FC236}">
                <a16:creationId xmlns:a16="http://schemas.microsoft.com/office/drawing/2014/main" xmlns="" id="{45BE3A94-5FFC-F848-93F0-65B67B2B2021}"/>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4012548312"/>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Breaker Med Blu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58952" y="1042416"/>
            <a:ext cx="10671048" cy="5166360"/>
          </a:xfrm>
        </p:spPr>
        <p:txBody>
          <a:bodyPr anchor="ctr">
            <a:noAutofit/>
          </a:bodyPr>
          <a:lstStyle>
            <a:lvl1pPr algn="l" defTabSz="914400" rtl="0" eaLnBrk="1" latinLnBrk="0" hangingPunct="1">
              <a:lnSpc>
                <a:spcPct val="80000"/>
              </a:lnSpc>
              <a:spcBef>
                <a:spcPct val="0"/>
              </a:spcBef>
              <a:spcAft>
                <a:spcPts val="0"/>
              </a:spcAft>
              <a:buNone/>
              <a:defRPr lang="en-US" sz="11000" b="0"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Short</a:t>
            </a:r>
          </a:p>
          <a:p>
            <a:pPr lvl="0"/>
            <a:r>
              <a:rPr lang="en-US" dirty="0"/>
              <a:t>Sentence</a:t>
            </a:r>
          </a:p>
          <a:p>
            <a:pPr lvl="0"/>
            <a:r>
              <a:rPr lang="en-US" dirty="0"/>
              <a:t>Here.</a:t>
            </a:r>
          </a:p>
        </p:txBody>
      </p:sp>
      <p:pic>
        <p:nvPicPr>
          <p:cNvPr id="4" name="Picture 3">
            <a:extLst>
              <a:ext uri="{FF2B5EF4-FFF2-40B4-BE49-F238E27FC236}">
                <a16:creationId xmlns:a16="http://schemas.microsoft.com/office/drawing/2014/main" xmlns="" id="{5964C98C-8CF0-C94E-954D-F4631ED46F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cxnSp>
        <p:nvCxnSpPr>
          <p:cNvPr id="5" name="Straight Connector 4">
            <a:extLst>
              <a:ext uri="{FF2B5EF4-FFF2-40B4-BE49-F238E27FC236}">
                <a16:creationId xmlns:a16="http://schemas.microsoft.com/office/drawing/2014/main" xmlns="" id="{F829ABFB-9A1A-2642-A634-86CA7EFBEA7D}"/>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9D966D13-398F-1B43-BB91-02B9AE4721F8}"/>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7" name="TextBox 6">
            <a:extLst>
              <a:ext uri="{FF2B5EF4-FFF2-40B4-BE49-F238E27FC236}">
                <a16:creationId xmlns:a16="http://schemas.microsoft.com/office/drawing/2014/main" xmlns="" id="{B73FECAF-B7C4-A048-A9A5-B1C3AFA054ED}"/>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1541311018"/>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Breaker Whit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58952" y="1042416"/>
            <a:ext cx="10671048" cy="5166360"/>
          </a:xfrm>
        </p:spPr>
        <p:txBody>
          <a:bodyPr anchor="ctr">
            <a:noAutofit/>
          </a:bodyPr>
          <a:lstStyle>
            <a:lvl1pPr algn="l" defTabSz="914400" rtl="0" eaLnBrk="1" latinLnBrk="0" hangingPunct="1">
              <a:lnSpc>
                <a:spcPct val="80000"/>
              </a:lnSpc>
              <a:spcBef>
                <a:spcPct val="0"/>
              </a:spcBef>
              <a:spcAft>
                <a:spcPts val="0"/>
              </a:spcAft>
              <a:buNone/>
              <a:defRPr lang="en-US" sz="11000" b="0" kern="1200" dirty="0" smtClean="0">
                <a:solidFill>
                  <a:schemeClr val="tx2"/>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r>
              <a:rPr lang="en-US" dirty="0"/>
              <a:t>Short</a:t>
            </a:r>
          </a:p>
          <a:p>
            <a:r>
              <a:rPr lang="en-US" dirty="0">
                <a:solidFill>
                  <a:schemeClr val="accent3"/>
                </a:solidFill>
              </a:rPr>
              <a:t>Sentence</a:t>
            </a:r>
          </a:p>
          <a:p>
            <a:r>
              <a:rPr lang="en-US" dirty="0"/>
              <a:t>Here.</a:t>
            </a:r>
          </a:p>
        </p:txBody>
      </p:sp>
      <p:pic>
        <p:nvPicPr>
          <p:cNvPr id="4" name="Picture 3">
            <a:extLst>
              <a:ext uri="{FF2B5EF4-FFF2-40B4-BE49-F238E27FC236}">
                <a16:creationId xmlns:a16="http://schemas.microsoft.com/office/drawing/2014/main" xmlns="" id="{EB76F9B4-0EF9-E54B-A876-AEE4F0885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217485783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096" y="801332"/>
            <a:ext cx="10668000" cy="2279493"/>
          </a:xfrm>
        </p:spPr>
        <p:txBody>
          <a:bodyPr anchor="t">
            <a:noAutofit/>
          </a:bodyPr>
          <a:lstStyle>
            <a:lvl1pPr>
              <a:defRPr sz="4900">
                <a:solidFill>
                  <a:schemeClr val="accent1"/>
                </a:solidFill>
              </a:defRPr>
            </a:lvl1pPr>
          </a:lstStyle>
          <a:p>
            <a:r>
              <a:rPr lang="en-US" dirty="0"/>
              <a:t>Presentation Title</a:t>
            </a:r>
          </a:p>
        </p:txBody>
      </p:sp>
      <p:sp>
        <p:nvSpPr>
          <p:cNvPr id="10" name="Text Placeholder 8">
            <a:extLst>
              <a:ext uri="{FF2B5EF4-FFF2-40B4-BE49-F238E27FC236}">
                <a16:creationId xmlns:a16="http://schemas.microsoft.com/office/drawing/2014/main" xmlns="" id="{1C2532E2-7E15-43C6-BD0B-0C2E786E4B20}"/>
              </a:ext>
            </a:extLst>
          </p:cNvPr>
          <p:cNvSpPr>
            <a:spLocks noGrp="1"/>
          </p:cNvSpPr>
          <p:nvPr>
            <p:ph type="body" sz="quarter" idx="10" hasCustomPrompt="1"/>
          </p:nvPr>
        </p:nvSpPr>
        <p:spPr>
          <a:xfrm>
            <a:off x="762003" y="6061370"/>
            <a:ext cx="3162300" cy="401782"/>
          </a:xfrm>
        </p:spPr>
        <p:txBody>
          <a:bodyPr>
            <a:noAutofit/>
          </a:bodyPr>
          <a:lstStyle>
            <a:lvl1pPr>
              <a:lnSpc>
                <a:spcPct val="100000"/>
              </a:lnSpc>
              <a:defRPr>
                <a:solidFill>
                  <a:schemeClr val="accent3"/>
                </a:solidFill>
                <a:latin typeface="Franklin Gothic Book" panose="020B0503020102020204" pitchFamily="34" charset="0"/>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Date</a:t>
            </a:r>
          </a:p>
        </p:txBody>
      </p:sp>
      <p:pic>
        <p:nvPicPr>
          <p:cNvPr id="7" name="logo">
            <a:extLst>
              <a:ext uri="{FF2B5EF4-FFF2-40B4-BE49-F238E27FC236}">
                <a16:creationId xmlns:a16="http://schemas.microsoft.com/office/drawing/2014/main" xmlns="" id="{3A05BD03-3C05-BD42-A387-6C1498804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417" y="5892624"/>
            <a:ext cx="2870327" cy="492760"/>
          </a:xfrm>
          <a:prstGeom prst="rect">
            <a:avLst/>
          </a:prstGeom>
        </p:spPr>
      </p:pic>
    </p:spTree>
    <p:extLst>
      <p:ext uri="{BB962C8B-B14F-4D97-AF65-F5344CB8AC3E}">
        <p14:creationId xmlns:p14="http://schemas.microsoft.com/office/powerpoint/2010/main" val="425608424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hoto -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E5F5801-7AB0-4635-8CB6-BE222508470B}"/>
              </a:ext>
            </a:extLst>
          </p:cNvPr>
          <p:cNvSpPr>
            <a:spLocks noGrp="1"/>
          </p:cNvSpPr>
          <p:nvPr>
            <p:ph type="pic" sz="quarter" idx="11" hasCustomPrompt="1"/>
          </p:nvPr>
        </p:nvSpPr>
        <p:spPr>
          <a:xfrm>
            <a:off x="762000" y="1515762"/>
            <a:ext cx="10668000" cy="4759626"/>
          </a:xfrm>
        </p:spPr>
        <p:txBody>
          <a:bodyPr/>
          <a:lstStyle>
            <a:lvl1pPr marL="0" marR="0" indent="0" algn="l" defTabSz="914400" rtl="0" eaLnBrk="1" fontAlgn="auto" latinLnBrk="0" hangingPunct="1">
              <a:lnSpc>
                <a:spcPct val="132000"/>
              </a:lnSpc>
              <a:spcBef>
                <a:spcPts val="0"/>
              </a:spcBef>
              <a:spcAft>
                <a:spcPts val="1200"/>
              </a:spcAft>
              <a:buClrTx/>
              <a:buSzTx/>
              <a:buFont typeface="Arial" panose="020B0604020202020204" pitchFamily="34" charset="0"/>
              <a:buNone/>
              <a:tabLst/>
              <a:defRPr>
                <a:latin typeface="Franklin Gothic Book" panose="020B0503020102020204" pitchFamily="34" charset="0"/>
              </a:defRPr>
            </a:lvl1pPr>
          </a:lstStyle>
          <a:p>
            <a:pPr marL="0" marR="0" lvl="0" indent="0" algn="l" defTabSz="914400" rtl="0" eaLnBrk="1" fontAlgn="auto" latinLnBrk="0" hangingPunct="1">
              <a:lnSpc>
                <a:spcPct val="132000"/>
              </a:lnSpc>
              <a:spcBef>
                <a:spcPts val="0"/>
              </a:spcBef>
              <a:spcAft>
                <a:spcPts val="1200"/>
              </a:spcAft>
              <a:buClrTx/>
              <a:buSzTx/>
              <a:buFont typeface="Arial" panose="020B0604020202020204" pitchFamily="34" charset="0"/>
              <a:buNone/>
              <a:tabLst/>
              <a:defRPr/>
            </a:pPr>
            <a:r>
              <a:rPr lang="en-US" dirty="0"/>
              <a:t>Click on picture link, drag picture from desktop or photo library and crop as needed</a:t>
            </a:r>
          </a:p>
          <a:p>
            <a:endParaRPr lang="en-US" dirty="0"/>
          </a:p>
        </p:txBody>
      </p:sp>
      <p:sp>
        <p:nvSpPr>
          <p:cNvPr id="5"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
        <p:nvSpPr>
          <p:cNvPr id="6" name="Text Placeholder 7"/>
          <p:cNvSpPr>
            <a:spLocks noGrp="1"/>
          </p:cNvSpPr>
          <p:nvPr>
            <p:ph type="body" sz="quarter" idx="12" hasCustomPrompt="1"/>
          </p:nvPr>
        </p:nvSpPr>
        <p:spPr>
          <a:xfrm>
            <a:off x="762000" y="905256"/>
            <a:ext cx="8156448" cy="342396"/>
          </a:xfrm>
        </p:spPr>
        <p:txBody>
          <a:bodyPr/>
          <a:lstStyle>
            <a:lvl1pPr>
              <a:defRPr sz="1300">
                <a:solidFill>
                  <a:schemeClr val="accent3"/>
                </a:solidFill>
                <a:latin typeface="Franklin Gothic Book" panose="020B0503020102020204" pitchFamily="34" charset="0"/>
              </a:defRPr>
            </a:lvl1pPr>
          </a:lstStyle>
          <a:p>
            <a:pPr lvl="0"/>
            <a:r>
              <a:rPr lang="en-US" dirty="0"/>
              <a:t>Optional Subhead</a:t>
            </a:r>
          </a:p>
        </p:txBody>
      </p:sp>
      <p:pic>
        <p:nvPicPr>
          <p:cNvPr id="8" name="Picture 7">
            <a:extLst>
              <a:ext uri="{FF2B5EF4-FFF2-40B4-BE49-F238E27FC236}">
                <a16:creationId xmlns:a16="http://schemas.microsoft.com/office/drawing/2014/main" xmlns="" id="{7232064C-6297-E546-B915-67A4714CB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2396780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xmlns="" id="{985A191C-A5A5-4C1B-8E30-3990E4C9968A}"/>
              </a:ext>
            </a:extLst>
          </p:cNvPr>
          <p:cNvSpPr>
            <a:spLocks noGrp="1"/>
          </p:cNvSpPr>
          <p:nvPr>
            <p:ph type="pic" sz="quarter" idx="12" hasCustomPrompt="1"/>
          </p:nvPr>
        </p:nvSpPr>
        <p:spPr>
          <a:xfrm>
            <a:off x="762000" y="1090246"/>
            <a:ext cx="10668000" cy="4923926"/>
          </a:xfrm>
        </p:spPr>
        <p:txBody>
          <a:bodyPr/>
          <a:lstStyle>
            <a:lvl1pPr>
              <a:defRPr>
                <a:latin typeface="Franklin Gothic Book" panose="020B0503020102020204" pitchFamily="34" charset="0"/>
              </a:defRPr>
            </a:lvl1pPr>
          </a:lstStyle>
          <a:p>
            <a:r>
              <a:rPr lang="en-US" dirty="0"/>
              <a:t>Click on picture link, drag picture from desktop or photo library and crop as needed</a:t>
            </a:r>
          </a:p>
        </p:txBody>
      </p:sp>
      <p:sp>
        <p:nvSpPr>
          <p:cNvPr id="3" name="Text Placeholder 4">
            <a:extLst>
              <a:ext uri="{FF2B5EF4-FFF2-40B4-BE49-F238E27FC236}">
                <a16:creationId xmlns:a16="http://schemas.microsoft.com/office/drawing/2014/main" xmlns="" id="{B6BD1E7B-30C1-4281-9432-A5F2B974C9E0}"/>
              </a:ext>
            </a:extLst>
          </p:cNvPr>
          <p:cNvSpPr>
            <a:spLocks noGrp="1"/>
          </p:cNvSpPr>
          <p:nvPr>
            <p:ph type="body" sz="quarter" idx="10" hasCustomPrompt="1"/>
          </p:nvPr>
        </p:nvSpPr>
        <p:spPr>
          <a:xfrm>
            <a:off x="762000" y="6103783"/>
            <a:ext cx="3828587" cy="664615"/>
          </a:xfrm>
          <a:solidFill>
            <a:schemeClr val="bg1"/>
          </a:solidFill>
        </p:spPr>
        <p:txBody>
          <a:bodyPr>
            <a:noAutofit/>
          </a:bodyPr>
          <a:lstStyle>
            <a:lvl1pPr algn="l">
              <a:defRPr lang="en-US" sz="1300" kern="1200" dirty="0" smtClean="0">
                <a:solidFill>
                  <a:schemeClr val="tx2"/>
                </a:solidFill>
                <a:latin typeface="Franklin Gothic Book" panose="020B0503020102020204" pitchFamily="34"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Photo caption</a:t>
            </a:r>
          </a:p>
        </p:txBody>
      </p:sp>
      <p:pic>
        <p:nvPicPr>
          <p:cNvPr id="5" name="Picture 4">
            <a:extLst>
              <a:ext uri="{FF2B5EF4-FFF2-40B4-BE49-F238E27FC236}">
                <a16:creationId xmlns:a16="http://schemas.microsoft.com/office/drawing/2014/main" xmlns="" id="{45D5535A-39EE-CA4E-90D9-002AE103D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1338858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 Caption and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F20C1AC-B625-4347-BE10-BBCD1C8C82B7}"/>
              </a:ext>
            </a:extLst>
          </p:cNvPr>
          <p:cNvSpPr>
            <a:spLocks noGrp="1"/>
          </p:cNvSpPr>
          <p:nvPr>
            <p:ph type="pic" sz="quarter" idx="12" hasCustomPrompt="1"/>
          </p:nvPr>
        </p:nvSpPr>
        <p:spPr>
          <a:xfrm>
            <a:off x="3" y="579438"/>
            <a:ext cx="7810500" cy="5694362"/>
          </a:xfrm>
        </p:spPr>
        <p:txBody>
          <a:bodyPr/>
          <a:lstStyle>
            <a:lvl1pPr>
              <a:defRPr>
                <a:latin typeface="Franklin Gothic Book" panose="020B0503020102020204" pitchFamily="34" charset="0"/>
              </a:defRPr>
            </a:lvl1pPr>
          </a:lstStyle>
          <a:p>
            <a:r>
              <a:rPr lang="en-US" dirty="0"/>
              <a:t>Click on picture link, drag picture from desktop or photo library and crop as needed</a:t>
            </a:r>
          </a:p>
        </p:txBody>
      </p:sp>
      <p:sp>
        <p:nvSpPr>
          <p:cNvPr id="8" name="Right Triangle 7" hidden="1">
            <a:extLst>
              <a:ext uri="{FF2B5EF4-FFF2-40B4-BE49-F238E27FC236}">
                <a16:creationId xmlns:a16="http://schemas.microsoft.com/office/drawing/2014/main" xmlns="" id="{50D8F072-0FFA-46DC-9E23-7075AA833864}"/>
              </a:ext>
            </a:extLst>
          </p:cNvPr>
          <p:cNvSpPr/>
          <p:nvPr/>
        </p:nvSpPr>
        <p:spPr>
          <a:xfrm flipV="1">
            <a:off x="536448" y="475488"/>
            <a:ext cx="6412992" cy="5815584"/>
          </a:xfrm>
          <a:custGeom>
            <a:avLst/>
            <a:gdLst>
              <a:gd name="connsiteX0" fmla="*/ 0 w 6221506"/>
              <a:gd name="connsiteY0" fmla="*/ 6954982 h 6954982"/>
              <a:gd name="connsiteX1" fmla="*/ 0 w 6221506"/>
              <a:gd name="connsiteY1" fmla="*/ 0 h 6954982"/>
              <a:gd name="connsiteX2" fmla="*/ 6221506 w 6221506"/>
              <a:gd name="connsiteY2" fmla="*/ 6954982 h 6954982"/>
              <a:gd name="connsiteX3" fmla="*/ 0 w 6221506"/>
              <a:gd name="connsiteY3" fmla="*/ 6954982 h 6954982"/>
              <a:gd name="connsiteX0" fmla="*/ 0 w 6221506"/>
              <a:gd name="connsiteY0" fmla="*/ 6954982 h 6954982"/>
              <a:gd name="connsiteX1" fmla="*/ 0 w 6221506"/>
              <a:gd name="connsiteY1" fmla="*/ 0 h 6954982"/>
              <a:gd name="connsiteX2" fmla="*/ 438912 w 6221506"/>
              <a:gd name="connsiteY2" fmla="*/ 521134 h 6954982"/>
              <a:gd name="connsiteX3" fmla="*/ 6221506 w 6221506"/>
              <a:gd name="connsiteY3" fmla="*/ 6954982 h 6954982"/>
              <a:gd name="connsiteX4" fmla="*/ 0 w 6221506"/>
              <a:gd name="connsiteY4" fmla="*/ 6954982 h 6954982"/>
              <a:gd name="connsiteX0" fmla="*/ 18288 w 6239794"/>
              <a:gd name="connsiteY0" fmla="*/ 6954982 h 6954982"/>
              <a:gd name="connsiteX1" fmla="*/ 0 w 6239794"/>
              <a:gd name="connsiteY1" fmla="*/ 649150 h 6954982"/>
              <a:gd name="connsiteX2" fmla="*/ 18288 w 6239794"/>
              <a:gd name="connsiteY2" fmla="*/ 0 h 6954982"/>
              <a:gd name="connsiteX3" fmla="*/ 457200 w 6239794"/>
              <a:gd name="connsiteY3" fmla="*/ 521134 h 6954982"/>
              <a:gd name="connsiteX4" fmla="*/ 6239794 w 6239794"/>
              <a:gd name="connsiteY4" fmla="*/ 6954982 h 6954982"/>
              <a:gd name="connsiteX5" fmla="*/ 18288 w 6239794"/>
              <a:gd name="connsiteY5" fmla="*/ 6954982 h 6954982"/>
              <a:gd name="connsiteX0" fmla="*/ 18288 w 6239794"/>
              <a:gd name="connsiteY0" fmla="*/ 6433848 h 6433848"/>
              <a:gd name="connsiteX1" fmla="*/ 0 w 6239794"/>
              <a:gd name="connsiteY1" fmla="*/ 128016 h 6433848"/>
              <a:gd name="connsiteX2" fmla="*/ 457200 w 6239794"/>
              <a:gd name="connsiteY2" fmla="*/ 0 h 6433848"/>
              <a:gd name="connsiteX3" fmla="*/ 6239794 w 6239794"/>
              <a:gd name="connsiteY3" fmla="*/ 6433848 h 6433848"/>
              <a:gd name="connsiteX4" fmla="*/ 18288 w 6239794"/>
              <a:gd name="connsiteY4" fmla="*/ 6433848 h 6433848"/>
              <a:gd name="connsiteX0" fmla="*/ 18288 w 6239794"/>
              <a:gd name="connsiteY0" fmla="*/ 6433848 h 6433848"/>
              <a:gd name="connsiteX1" fmla="*/ 0 w 6239794"/>
              <a:gd name="connsiteY1" fmla="*/ 128016 h 6433848"/>
              <a:gd name="connsiteX2" fmla="*/ 457200 w 6239794"/>
              <a:gd name="connsiteY2" fmla="*/ 0 h 6433848"/>
              <a:gd name="connsiteX3" fmla="*/ 5230368 w 6239794"/>
              <a:gd name="connsiteY3" fmla="*/ 5358384 h 6433848"/>
              <a:gd name="connsiteX4" fmla="*/ 6239794 w 6239794"/>
              <a:gd name="connsiteY4" fmla="*/ 6433848 h 6433848"/>
              <a:gd name="connsiteX5" fmla="*/ 18288 w 6239794"/>
              <a:gd name="connsiteY5" fmla="*/ 6433848 h 6433848"/>
              <a:gd name="connsiteX0" fmla="*/ 18288 w 6239794"/>
              <a:gd name="connsiteY0" fmla="*/ 6433848 h 6433848"/>
              <a:gd name="connsiteX1" fmla="*/ 0 w 6239794"/>
              <a:gd name="connsiteY1" fmla="*/ 5449824 h 6433848"/>
              <a:gd name="connsiteX2" fmla="*/ 0 w 6239794"/>
              <a:gd name="connsiteY2" fmla="*/ 128016 h 6433848"/>
              <a:gd name="connsiteX3" fmla="*/ 457200 w 6239794"/>
              <a:gd name="connsiteY3" fmla="*/ 0 h 6433848"/>
              <a:gd name="connsiteX4" fmla="*/ 5230368 w 6239794"/>
              <a:gd name="connsiteY4" fmla="*/ 5358384 h 6433848"/>
              <a:gd name="connsiteX5" fmla="*/ 6239794 w 6239794"/>
              <a:gd name="connsiteY5" fmla="*/ 6433848 h 6433848"/>
              <a:gd name="connsiteX6" fmla="*/ 18288 w 6239794"/>
              <a:gd name="connsiteY6" fmla="*/ 6433848 h 6433848"/>
              <a:gd name="connsiteX0" fmla="*/ 6239794 w 6239794"/>
              <a:gd name="connsiteY0" fmla="*/ 6433848 h 6433848"/>
              <a:gd name="connsiteX1" fmla="*/ 0 w 6239794"/>
              <a:gd name="connsiteY1" fmla="*/ 5449824 h 6433848"/>
              <a:gd name="connsiteX2" fmla="*/ 0 w 6239794"/>
              <a:gd name="connsiteY2" fmla="*/ 128016 h 6433848"/>
              <a:gd name="connsiteX3" fmla="*/ 457200 w 6239794"/>
              <a:gd name="connsiteY3" fmla="*/ 0 h 6433848"/>
              <a:gd name="connsiteX4" fmla="*/ 5230368 w 6239794"/>
              <a:gd name="connsiteY4" fmla="*/ 5358384 h 6433848"/>
              <a:gd name="connsiteX5" fmla="*/ 6239794 w 6239794"/>
              <a:gd name="connsiteY5" fmla="*/ 6433848 h 6433848"/>
              <a:gd name="connsiteX0" fmla="*/ 5230368 w 5230368"/>
              <a:gd name="connsiteY0" fmla="*/ 5358384 h 5449824"/>
              <a:gd name="connsiteX1" fmla="*/ 0 w 5230368"/>
              <a:gd name="connsiteY1" fmla="*/ 5449824 h 5449824"/>
              <a:gd name="connsiteX2" fmla="*/ 0 w 5230368"/>
              <a:gd name="connsiteY2" fmla="*/ 128016 h 5449824"/>
              <a:gd name="connsiteX3" fmla="*/ 457200 w 5230368"/>
              <a:gd name="connsiteY3" fmla="*/ 0 h 5449824"/>
              <a:gd name="connsiteX4" fmla="*/ 5230368 w 5230368"/>
              <a:gd name="connsiteY4" fmla="*/ 5358384 h 5449824"/>
              <a:gd name="connsiteX0" fmla="*/ 5230368 w 5230368"/>
              <a:gd name="connsiteY0" fmla="*/ 5358384 h 5358384"/>
              <a:gd name="connsiteX1" fmla="*/ 420624 w 5230368"/>
              <a:gd name="connsiteY1" fmla="*/ 5358384 h 5358384"/>
              <a:gd name="connsiteX2" fmla="*/ 0 w 5230368"/>
              <a:gd name="connsiteY2" fmla="*/ 128016 h 5358384"/>
              <a:gd name="connsiteX3" fmla="*/ 457200 w 5230368"/>
              <a:gd name="connsiteY3" fmla="*/ 0 h 5358384"/>
              <a:gd name="connsiteX4" fmla="*/ 5230368 w 5230368"/>
              <a:gd name="connsiteY4" fmla="*/ 5358384 h 5358384"/>
              <a:gd name="connsiteX0" fmla="*/ 4809744 w 4809744"/>
              <a:gd name="connsiteY0" fmla="*/ 5358384 h 5358384"/>
              <a:gd name="connsiteX1" fmla="*/ 0 w 4809744"/>
              <a:gd name="connsiteY1" fmla="*/ 5358384 h 5358384"/>
              <a:gd name="connsiteX2" fmla="*/ 36576 w 4809744"/>
              <a:gd name="connsiteY2" fmla="*/ 0 h 5358384"/>
              <a:gd name="connsiteX3" fmla="*/ 4809744 w 4809744"/>
              <a:gd name="connsiteY3" fmla="*/ 5358384 h 5358384"/>
            </a:gdLst>
            <a:ahLst/>
            <a:cxnLst>
              <a:cxn ang="0">
                <a:pos x="connsiteX0" y="connsiteY0"/>
              </a:cxn>
              <a:cxn ang="0">
                <a:pos x="connsiteX1" y="connsiteY1"/>
              </a:cxn>
              <a:cxn ang="0">
                <a:pos x="connsiteX2" y="connsiteY2"/>
              </a:cxn>
              <a:cxn ang="0">
                <a:pos x="connsiteX3" y="connsiteY3"/>
              </a:cxn>
            </a:cxnLst>
            <a:rect l="l" t="t" r="r" b="b"/>
            <a:pathLst>
              <a:path w="4809744" h="5358384">
                <a:moveTo>
                  <a:pt x="4809744" y="5358384"/>
                </a:moveTo>
                <a:lnTo>
                  <a:pt x="0" y="5358384"/>
                </a:lnTo>
                <a:lnTo>
                  <a:pt x="36576" y="0"/>
                </a:lnTo>
                <a:lnTo>
                  <a:pt x="4809744" y="5358384"/>
                </a:lnTo>
                <a:close/>
              </a:path>
            </a:pathLst>
          </a:cu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 Placeholder 4">
            <a:extLst>
              <a:ext uri="{FF2B5EF4-FFF2-40B4-BE49-F238E27FC236}">
                <a16:creationId xmlns:a16="http://schemas.microsoft.com/office/drawing/2014/main" xmlns="" id="{FE1F74D1-DF81-49C3-A4B4-DDC24450F754}"/>
              </a:ext>
            </a:extLst>
          </p:cNvPr>
          <p:cNvSpPr>
            <a:spLocks noGrp="1"/>
          </p:cNvSpPr>
          <p:nvPr>
            <p:ph type="body" sz="quarter" idx="10" hasCustomPrompt="1"/>
          </p:nvPr>
        </p:nvSpPr>
        <p:spPr>
          <a:xfrm>
            <a:off x="8403376" y="2104912"/>
            <a:ext cx="3016379" cy="664615"/>
          </a:xfrm>
        </p:spPr>
        <p:txBody>
          <a:bodyPr>
            <a:noAutofit/>
          </a:bodyPr>
          <a:lstStyle>
            <a:lvl1pPr>
              <a:spcAft>
                <a:spcPts val="0"/>
              </a:spcAft>
              <a:defRPr lang="en-US" sz="18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Franklin Gothic Book" panose="020B0503020102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Photo header</a:t>
            </a:r>
          </a:p>
          <a:p>
            <a:pPr lvl="1"/>
            <a:r>
              <a:rPr lang="en-US" dirty="0"/>
              <a:t>Optional Subhead</a:t>
            </a:r>
          </a:p>
        </p:txBody>
      </p:sp>
      <p:sp>
        <p:nvSpPr>
          <p:cNvPr id="12" name="Text Placeholder 8">
            <a:extLst>
              <a:ext uri="{FF2B5EF4-FFF2-40B4-BE49-F238E27FC236}">
                <a16:creationId xmlns:a16="http://schemas.microsoft.com/office/drawing/2014/main" xmlns="" id="{52B8D16E-A61D-4077-9EF9-26150E7D10CD}"/>
              </a:ext>
            </a:extLst>
          </p:cNvPr>
          <p:cNvSpPr>
            <a:spLocks noGrp="1"/>
          </p:cNvSpPr>
          <p:nvPr>
            <p:ph type="body" sz="quarter" idx="11" hasCustomPrompt="1"/>
          </p:nvPr>
        </p:nvSpPr>
        <p:spPr>
          <a:xfrm>
            <a:off x="8403375" y="2880872"/>
            <a:ext cx="3016380" cy="3392928"/>
          </a:xfrm>
        </p:spPr>
        <p:txBody>
          <a:bodyPr>
            <a:noAutofit/>
          </a:bodyPr>
          <a:lstStyle>
            <a:lvl1pPr>
              <a:defRPr sz="1300">
                <a:solidFill>
                  <a:srgbClr val="231F20"/>
                </a:solidFill>
                <a:latin typeface="Franklin Gothic Book" panose="020B0503020102020204" pitchFamily="34" charset="0"/>
              </a:defRPr>
            </a:lvl1pPr>
            <a:lvl2pPr>
              <a:defRPr sz="1300"/>
            </a:lvl2pPr>
            <a:lvl3pPr>
              <a:defRPr sz="1400"/>
            </a:lvl3pPr>
            <a:lvl4pPr>
              <a:defRPr sz="1400"/>
            </a:lvl4pPr>
            <a:lvl5pPr>
              <a:defRPr sz="1400"/>
            </a:lvl5pPr>
          </a:lstStyle>
          <a:p>
            <a:pPr lvl="0"/>
            <a:r>
              <a:rPr lang="en-US" dirty="0"/>
              <a:t>Click to enter text</a:t>
            </a:r>
          </a:p>
        </p:txBody>
      </p:sp>
      <p:sp>
        <p:nvSpPr>
          <p:cNvPr id="7" name="Right Triangle 7" hidden="1">
            <a:extLst>
              <a:ext uri="{FF2B5EF4-FFF2-40B4-BE49-F238E27FC236}">
                <a16:creationId xmlns:a16="http://schemas.microsoft.com/office/drawing/2014/main" xmlns="" id="{50D8F072-0FFA-46DC-9E23-7075AA833864}"/>
              </a:ext>
            </a:extLst>
          </p:cNvPr>
          <p:cNvSpPr/>
          <p:nvPr/>
        </p:nvSpPr>
        <p:spPr>
          <a:xfrm flipV="1">
            <a:off x="536448" y="475488"/>
            <a:ext cx="6412992" cy="5815584"/>
          </a:xfrm>
          <a:custGeom>
            <a:avLst/>
            <a:gdLst>
              <a:gd name="connsiteX0" fmla="*/ 0 w 6221506"/>
              <a:gd name="connsiteY0" fmla="*/ 6954982 h 6954982"/>
              <a:gd name="connsiteX1" fmla="*/ 0 w 6221506"/>
              <a:gd name="connsiteY1" fmla="*/ 0 h 6954982"/>
              <a:gd name="connsiteX2" fmla="*/ 6221506 w 6221506"/>
              <a:gd name="connsiteY2" fmla="*/ 6954982 h 6954982"/>
              <a:gd name="connsiteX3" fmla="*/ 0 w 6221506"/>
              <a:gd name="connsiteY3" fmla="*/ 6954982 h 6954982"/>
              <a:gd name="connsiteX0" fmla="*/ 0 w 6221506"/>
              <a:gd name="connsiteY0" fmla="*/ 6954982 h 6954982"/>
              <a:gd name="connsiteX1" fmla="*/ 0 w 6221506"/>
              <a:gd name="connsiteY1" fmla="*/ 0 h 6954982"/>
              <a:gd name="connsiteX2" fmla="*/ 438912 w 6221506"/>
              <a:gd name="connsiteY2" fmla="*/ 521134 h 6954982"/>
              <a:gd name="connsiteX3" fmla="*/ 6221506 w 6221506"/>
              <a:gd name="connsiteY3" fmla="*/ 6954982 h 6954982"/>
              <a:gd name="connsiteX4" fmla="*/ 0 w 6221506"/>
              <a:gd name="connsiteY4" fmla="*/ 6954982 h 6954982"/>
              <a:gd name="connsiteX0" fmla="*/ 18288 w 6239794"/>
              <a:gd name="connsiteY0" fmla="*/ 6954982 h 6954982"/>
              <a:gd name="connsiteX1" fmla="*/ 0 w 6239794"/>
              <a:gd name="connsiteY1" fmla="*/ 649150 h 6954982"/>
              <a:gd name="connsiteX2" fmla="*/ 18288 w 6239794"/>
              <a:gd name="connsiteY2" fmla="*/ 0 h 6954982"/>
              <a:gd name="connsiteX3" fmla="*/ 457200 w 6239794"/>
              <a:gd name="connsiteY3" fmla="*/ 521134 h 6954982"/>
              <a:gd name="connsiteX4" fmla="*/ 6239794 w 6239794"/>
              <a:gd name="connsiteY4" fmla="*/ 6954982 h 6954982"/>
              <a:gd name="connsiteX5" fmla="*/ 18288 w 6239794"/>
              <a:gd name="connsiteY5" fmla="*/ 6954982 h 6954982"/>
              <a:gd name="connsiteX0" fmla="*/ 18288 w 6239794"/>
              <a:gd name="connsiteY0" fmla="*/ 6433848 h 6433848"/>
              <a:gd name="connsiteX1" fmla="*/ 0 w 6239794"/>
              <a:gd name="connsiteY1" fmla="*/ 128016 h 6433848"/>
              <a:gd name="connsiteX2" fmla="*/ 457200 w 6239794"/>
              <a:gd name="connsiteY2" fmla="*/ 0 h 6433848"/>
              <a:gd name="connsiteX3" fmla="*/ 6239794 w 6239794"/>
              <a:gd name="connsiteY3" fmla="*/ 6433848 h 6433848"/>
              <a:gd name="connsiteX4" fmla="*/ 18288 w 6239794"/>
              <a:gd name="connsiteY4" fmla="*/ 6433848 h 6433848"/>
              <a:gd name="connsiteX0" fmla="*/ 18288 w 6239794"/>
              <a:gd name="connsiteY0" fmla="*/ 6433848 h 6433848"/>
              <a:gd name="connsiteX1" fmla="*/ 0 w 6239794"/>
              <a:gd name="connsiteY1" fmla="*/ 128016 h 6433848"/>
              <a:gd name="connsiteX2" fmla="*/ 457200 w 6239794"/>
              <a:gd name="connsiteY2" fmla="*/ 0 h 6433848"/>
              <a:gd name="connsiteX3" fmla="*/ 5230368 w 6239794"/>
              <a:gd name="connsiteY3" fmla="*/ 5358384 h 6433848"/>
              <a:gd name="connsiteX4" fmla="*/ 6239794 w 6239794"/>
              <a:gd name="connsiteY4" fmla="*/ 6433848 h 6433848"/>
              <a:gd name="connsiteX5" fmla="*/ 18288 w 6239794"/>
              <a:gd name="connsiteY5" fmla="*/ 6433848 h 6433848"/>
              <a:gd name="connsiteX0" fmla="*/ 18288 w 6239794"/>
              <a:gd name="connsiteY0" fmla="*/ 6433848 h 6433848"/>
              <a:gd name="connsiteX1" fmla="*/ 0 w 6239794"/>
              <a:gd name="connsiteY1" fmla="*/ 5449824 h 6433848"/>
              <a:gd name="connsiteX2" fmla="*/ 0 w 6239794"/>
              <a:gd name="connsiteY2" fmla="*/ 128016 h 6433848"/>
              <a:gd name="connsiteX3" fmla="*/ 457200 w 6239794"/>
              <a:gd name="connsiteY3" fmla="*/ 0 h 6433848"/>
              <a:gd name="connsiteX4" fmla="*/ 5230368 w 6239794"/>
              <a:gd name="connsiteY4" fmla="*/ 5358384 h 6433848"/>
              <a:gd name="connsiteX5" fmla="*/ 6239794 w 6239794"/>
              <a:gd name="connsiteY5" fmla="*/ 6433848 h 6433848"/>
              <a:gd name="connsiteX6" fmla="*/ 18288 w 6239794"/>
              <a:gd name="connsiteY6" fmla="*/ 6433848 h 6433848"/>
              <a:gd name="connsiteX0" fmla="*/ 6239794 w 6239794"/>
              <a:gd name="connsiteY0" fmla="*/ 6433848 h 6433848"/>
              <a:gd name="connsiteX1" fmla="*/ 0 w 6239794"/>
              <a:gd name="connsiteY1" fmla="*/ 5449824 h 6433848"/>
              <a:gd name="connsiteX2" fmla="*/ 0 w 6239794"/>
              <a:gd name="connsiteY2" fmla="*/ 128016 h 6433848"/>
              <a:gd name="connsiteX3" fmla="*/ 457200 w 6239794"/>
              <a:gd name="connsiteY3" fmla="*/ 0 h 6433848"/>
              <a:gd name="connsiteX4" fmla="*/ 5230368 w 6239794"/>
              <a:gd name="connsiteY4" fmla="*/ 5358384 h 6433848"/>
              <a:gd name="connsiteX5" fmla="*/ 6239794 w 6239794"/>
              <a:gd name="connsiteY5" fmla="*/ 6433848 h 6433848"/>
              <a:gd name="connsiteX0" fmla="*/ 5230368 w 5230368"/>
              <a:gd name="connsiteY0" fmla="*/ 5358384 h 5449824"/>
              <a:gd name="connsiteX1" fmla="*/ 0 w 5230368"/>
              <a:gd name="connsiteY1" fmla="*/ 5449824 h 5449824"/>
              <a:gd name="connsiteX2" fmla="*/ 0 w 5230368"/>
              <a:gd name="connsiteY2" fmla="*/ 128016 h 5449824"/>
              <a:gd name="connsiteX3" fmla="*/ 457200 w 5230368"/>
              <a:gd name="connsiteY3" fmla="*/ 0 h 5449824"/>
              <a:gd name="connsiteX4" fmla="*/ 5230368 w 5230368"/>
              <a:gd name="connsiteY4" fmla="*/ 5358384 h 5449824"/>
              <a:gd name="connsiteX0" fmla="*/ 5230368 w 5230368"/>
              <a:gd name="connsiteY0" fmla="*/ 5358384 h 5358384"/>
              <a:gd name="connsiteX1" fmla="*/ 420624 w 5230368"/>
              <a:gd name="connsiteY1" fmla="*/ 5358384 h 5358384"/>
              <a:gd name="connsiteX2" fmla="*/ 0 w 5230368"/>
              <a:gd name="connsiteY2" fmla="*/ 128016 h 5358384"/>
              <a:gd name="connsiteX3" fmla="*/ 457200 w 5230368"/>
              <a:gd name="connsiteY3" fmla="*/ 0 h 5358384"/>
              <a:gd name="connsiteX4" fmla="*/ 5230368 w 5230368"/>
              <a:gd name="connsiteY4" fmla="*/ 5358384 h 5358384"/>
              <a:gd name="connsiteX0" fmla="*/ 4809744 w 4809744"/>
              <a:gd name="connsiteY0" fmla="*/ 5358384 h 5358384"/>
              <a:gd name="connsiteX1" fmla="*/ 0 w 4809744"/>
              <a:gd name="connsiteY1" fmla="*/ 5358384 h 5358384"/>
              <a:gd name="connsiteX2" fmla="*/ 36576 w 4809744"/>
              <a:gd name="connsiteY2" fmla="*/ 0 h 5358384"/>
              <a:gd name="connsiteX3" fmla="*/ 4809744 w 4809744"/>
              <a:gd name="connsiteY3" fmla="*/ 5358384 h 5358384"/>
            </a:gdLst>
            <a:ahLst/>
            <a:cxnLst>
              <a:cxn ang="0">
                <a:pos x="connsiteX0" y="connsiteY0"/>
              </a:cxn>
              <a:cxn ang="0">
                <a:pos x="connsiteX1" y="connsiteY1"/>
              </a:cxn>
              <a:cxn ang="0">
                <a:pos x="connsiteX2" y="connsiteY2"/>
              </a:cxn>
              <a:cxn ang="0">
                <a:pos x="connsiteX3" y="connsiteY3"/>
              </a:cxn>
            </a:cxnLst>
            <a:rect l="l" t="t" r="r" b="b"/>
            <a:pathLst>
              <a:path w="4809744" h="5358384">
                <a:moveTo>
                  <a:pt x="4809744" y="5358384"/>
                </a:moveTo>
                <a:lnTo>
                  <a:pt x="0" y="5358384"/>
                </a:lnTo>
                <a:lnTo>
                  <a:pt x="36576" y="0"/>
                </a:lnTo>
                <a:lnTo>
                  <a:pt x="4809744" y="5358384"/>
                </a:lnTo>
                <a:close/>
              </a:path>
            </a:pathLst>
          </a:cu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a:extLst>
              <a:ext uri="{FF2B5EF4-FFF2-40B4-BE49-F238E27FC236}">
                <a16:creationId xmlns:a16="http://schemas.microsoft.com/office/drawing/2014/main" xmlns="" id="{26365126-400B-3045-A669-FFC04CDBC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31521496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hart Placeholder 3"/>
          <p:cNvSpPr>
            <a:spLocks noGrp="1"/>
          </p:cNvSpPr>
          <p:nvPr>
            <p:ph type="chart" sz="quarter" idx="10"/>
          </p:nvPr>
        </p:nvSpPr>
        <p:spPr>
          <a:xfrm>
            <a:off x="762002" y="2194560"/>
            <a:ext cx="10668001" cy="3758184"/>
          </a:xfrm>
        </p:spPr>
        <p:txBody>
          <a:bodyPr/>
          <a:lstStyle>
            <a:lvl1pPr>
              <a:defRPr>
                <a:latin typeface="Franklin Gothic Book" panose="020B0503020102020204" pitchFamily="34" charset="0"/>
              </a:defRPr>
            </a:lvl1pPr>
          </a:lstStyle>
          <a:p>
            <a:r>
              <a:rPr lang="en-US" smtClean="0"/>
              <a:t>Click icon to add chart</a:t>
            </a:r>
            <a:endParaRPr lang="en-US" dirty="0"/>
          </a:p>
        </p:txBody>
      </p:sp>
      <p:sp>
        <p:nvSpPr>
          <p:cNvPr id="5" name="Text Placeholder 4">
            <a:extLst>
              <a:ext uri="{FF2B5EF4-FFF2-40B4-BE49-F238E27FC236}">
                <a16:creationId xmlns:a16="http://schemas.microsoft.com/office/drawing/2014/main" xmlns="" id="{19795904-85F9-4714-852B-9A454A06C805}"/>
              </a:ext>
            </a:extLst>
          </p:cNvPr>
          <p:cNvSpPr>
            <a:spLocks noGrp="1"/>
          </p:cNvSpPr>
          <p:nvPr>
            <p:ph type="body" sz="quarter" idx="11"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Tree>
    <p:extLst>
      <p:ext uri="{BB962C8B-B14F-4D97-AF65-F5344CB8AC3E}">
        <p14:creationId xmlns:p14="http://schemas.microsoft.com/office/powerpoint/2010/main" val="2409192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rt- Header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hart Placeholder 3"/>
          <p:cNvSpPr>
            <a:spLocks noGrp="1"/>
          </p:cNvSpPr>
          <p:nvPr>
            <p:ph type="chart" sz="quarter" idx="10"/>
          </p:nvPr>
        </p:nvSpPr>
        <p:spPr>
          <a:xfrm>
            <a:off x="762001" y="2194560"/>
            <a:ext cx="7485531" cy="3909572"/>
          </a:xfrm>
        </p:spPr>
        <p:txBody>
          <a:bodyPr/>
          <a:lstStyle>
            <a:lvl1pPr>
              <a:defRPr>
                <a:latin typeface="Franklin Gothic Book" panose="020B0503020102020204" pitchFamily="34" charset="0"/>
              </a:defRPr>
            </a:lvl1pPr>
          </a:lstStyle>
          <a:p>
            <a:r>
              <a:rPr lang="en-US" smtClean="0"/>
              <a:t>Click icon to add chart</a:t>
            </a:r>
            <a:endParaRPr lang="en-US" dirty="0"/>
          </a:p>
        </p:txBody>
      </p:sp>
      <p:sp>
        <p:nvSpPr>
          <p:cNvPr id="5" name="Text Placeholder 4">
            <a:extLst>
              <a:ext uri="{FF2B5EF4-FFF2-40B4-BE49-F238E27FC236}">
                <a16:creationId xmlns:a16="http://schemas.microsoft.com/office/drawing/2014/main" xmlns="" id="{FE1F74D1-DF81-49C3-A4B4-DDC24450F754}"/>
              </a:ext>
            </a:extLst>
          </p:cNvPr>
          <p:cNvSpPr>
            <a:spLocks noGrp="1"/>
          </p:cNvSpPr>
          <p:nvPr>
            <p:ph type="body" sz="quarter" idx="12" hasCustomPrompt="1"/>
          </p:nvPr>
        </p:nvSpPr>
        <p:spPr>
          <a:xfrm>
            <a:off x="8403377" y="2194565"/>
            <a:ext cx="3026624" cy="598067"/>
          </a:xfrm>
        </p:spPr>
        <p:txBody>
          <a:bodyPr>
            <a:noAutofit/>
          </a:bodyPr>
          <a:lstStyle>
            <a:lvl1pPr>
              <a:spcAft>
                <a:spcPts val="0"/>
              </a:spcAft>
              <a:defRPr lang="en-US" sz="18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Franklin Gothic Book" panose="020B0503020102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Photo header</a:t>
            </a:r>
          </a:p>
          <a:p>
            <a:pPr lvl="1"/>
            <a:r>
              <a:rPr lang="en-US" dirty="0"/>
              <a:t>Optional Subhead</a:t>
            </a:r>
          </a:p>
        </p:txBody>
      </p:sp>
      <p:sp>
        <p:nvSpPr>
          <p:cNvPr id="7" name="Text Placeholder 8">
            <a:extLst>
              <a:ext uri="{FF2B5EF4-FFF2-40B4-BE49-F238E27FC236}">
                <a16:creationId xmlns:a16="http://schemas.microsoft.com/office/drawing/2014/main" xmlns="" id="{52B8D16E-A61D-4077-9EF9-26150E7D10CD}"/>
              </a:ext>
            </a:extLst>
          </p:cNvPr>
          <p:cNvSpPr>
            <a:spLocks noGrp="1"/>
          </p:cNvSpPr>
          <p:nvPr>
            <p:ph type="body" sz="quarter" idx="13" hasCustomPrompt="1"/>
          </p:nvPr>
        </p:nvSpPr>
        <p:spPr>
          <a:xfrm>
            <a:off x="8403375" y="2880872"/>
            <a:ext cx="3016380" cy="3223260"/>
          </a:xfrm>
        </p:spPr>
        <p:txBody>
          <a:bodyPr>
            <a:noAutofit/>
          </a:bodyPr>
          <a:lstStyle>
            <a:lvl1pPr>
              <a:defRPr sz="1300">
                <a:solidFill>
                  <a:srgbClr val="231F20"/>
                </a:solidFill>
                <a:latin typeface="Franklin Gothic Book" panose="020B0503020102020204" pitchFamily="34" charset="0"/>
              </a:defRPr>
            </a:lvl1pPr>
            <a:lvl2pPr>
              <a:defRPr sz="1300"/>
            </a:lvl2pPr>
            <a:lvl3pPr>
              <a:defRPr sz="1400"/>
            </a:lvl3pPr>
            <a:lvl4pPr>
              <a:defRPr sz="1400"/>
            </a:lvl4pPr>
            <a:lvl5pPr>
              <a:defRPr sz="1400"/>
            </a:lvl5pPr>
          </a:lstStyle>
          <a:p>
            <a:pPr lvl="0"/>
            <a:r>
              <a:rPr lang="en-US" dirty="0"/>
              <a:t>Click to enter text</a:t>
            </a:r>
          </a:p>
        </p:txBody>
      </p:sp>
      <p:sp>
        <p:nvSpPr>
          <p:cNvPr id="8" name="Text Placeholder 4">
            <a:extLst>
              <a:ext uri="{FF2B5EF4-FFF2-40B4-BE49-F238E27FC236}">
                <a16:creationId xmlns:a16="http://schemas.microsoft.com/office/drawing/2014/main" xmlns="" id="{19795904-85F9-4714-852B-9A454A06C805}"/>
              </a:ext>
            </a:extLst>
          </p:cNvPr>
          <p:cNvSpPr>
            <a:spLocks noGrp="1"/>
          </p:cNvSpPr>
          <p:nvPr>
            <p:ph type="body" sz="quarter" idx="14"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Tree>
    <p:extLst>
      <p:ext uri="{BB962C8B-B14F-4D97-AF65-F5344CB8AC3E}">
        <p14:creationId xmlns:p14="http://schemas.microsoft.com/office/powerpoint/2010/main" val="4223117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BA5464B-466F-4855-B4B2-0C4F93415707}" type="datetimeFigureOut">
              <a:rPr lang="en-US" smtClean="0"/>
              <a:t>7/4/2018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39498BF-27F9-4515-B1F6-3F055B475EFA}" type="slidenum">
              <a:rPr lang="en-US" smtClean="0"/>
              <a:t>‹#›</a:t>
            </a:fld>
            <a:endParaRPr lang="en-US"/>
          </a:p>
        </p:txBody>
      </p:sp>
    </p:spTree>
    <p:extLst>
      <p:ext uri="{BB962C8B-B14F-4D97-AF65-F5344CB8AC3E}">
        <p14:creationId xmlns:p14="http://schemas.microsoft.com/office/powerpoint/2010/main" val="1167801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DC2C3F5-F9E9-4DB4-9E73-552116DA1424}" type="datetimeFigureOut">
              <a:rPr lang="en-US" smtClean="0"/>
              <a:t>7/4/2018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5A3BEDA-9A79-4EB0-9D85-935CA9F68E39}" type="slidenum">
              <a:rPr lang="en-US" smtClean="0"/>
              <a:t>‹#›</a:t>
            </a:fld>
            <a:endParaRPr lang="en-US"/>
          </a:p>
        </p:txBody>
      </p:sp>
    </p:spTree>
    <p:extLst>
      <p:ext uri="{BB962C8B-B14F-4D97-AF65-F5344CB8AC3E}">
        <p14:creationId xmlns:p14="http://schemas.microsoft.com/office/powerpoint/2010/main" val="244896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age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096" y="804673"/>
            <a:ext cx="10668000" cy="2279493"/>
          </a:xfrm>
          <a:noFill/>
        </p:spPr>
        <p:txBody>
          <a:bodyPr anchor="t">
            <a:noAutofit/>
          </a:bodyPr>
          <a:lstStyle>
            <a:lvl1pPr>
              <a:defRPr sz="4900">
                <a:solidFill>
                  <a:schemeClr val="bg1"/>
                </a:solidFill>
              </a:defRPr>
            </a:lvl1pPr>
          </a:lstStyle>
          <a:p>
            <a:r>
              <a:rPr lang="en-US" dirty="0"/>
              <a:t>Presentation Title</a:t>
            </a:r>
          </a:p>
        </p:txBody>
      </p:sp>
      <p:sp>
        <p:nvSpPr>
          <p:cNvPr id="10" name="Text Placeholder 8">
            <a:extLst>
              <a:ext uri="{FF2B5EF4-FFF2-40B4-BE49-F238E27FC236}">
                <a16:creationId xmlns:a16="http://schemas.microsoft.com/office/drawing/2014/main" xmlns="" id="{1C2532E2-7E15-43C6-BD0B-0C2E786E4B20}"/>
              </a:ext>
            </a:extLst>
          </p:cNvPr>
          <p:cNvSpPr>
            <a:spLocks noGrp="1"/>
          </p:cNvSpPr>
          <p:nvPr>
            <p:ph type="body" sz="quarter" idx="10" hasCustomPrompt="1"/>
          </p:nvPr>
        </p:nvSpPr>
        <p:spPr>
          <a:xfrm>
            <a:off x="762003" y="6061370"/>
            <a:ext cx="3162300" cy="401782"/>
          </a:xfrm>
          <a:noFill/>
        </p:spPr>
        <p:txBody>
          <a:bodyPr>
            <a:noAutofit/>
          </a:bodyPr>
          <a:lstStyle>
            <a:lvl1pPr>
              <a:lnSpc>
                <a:spcPct val="100000"/>
              </a:lnSpc>
              <a:defRPr>
                <a:solidFill>
                  <a:schemeClr val="accent2"/>
                </a:solidFill>
                <a:latin typeface="Franklin Gothic Book" panose="020B0503020102020204" pitchFamily="34" charset="0"/>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Date</a:t>
            </a:r>
          </a:p>
        </p:txBody>
      </p:sp>
      <p:pic>
        <p:nvPicPr>
          <p:cNvPr id="6" name="logo">
            <a:extLst>
              <a:ext uri="{FF2B5EF4-FFF2-40B4-BE49-F238E27FC236}">
                <a16:creationId xmlns:a16="http://schemas.microsoft.com/office/drawing/2014/main" xmlns="" id="{F936CA68-8FC1-4C40-ADA9-20804B5333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417" y="5892624"/>
            <a:ext cx="2870327" cy="492760"/>
          </a:xfrm>
          <a:prstGeom prst="rect">
            <a:avLst/>
          </a:prstGeom>
        </p:spPr>
      </p:pic>
    </p:spTree>
    <p:extLst>
      <p:ext uri="{BB962C8B-B14F-4D97-AF65-F5344CB8AC3E}">
        <p14:creationId xmlns:p14="http://schemas.microsoft.com/office/powerpoint/2010/main" val="221798836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gment - Title Page">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8370970F-4F69-4375-971D-AF12259CA03C}"/>
              </a:ext>
            </a:extLst>
          </p:cNvPr>
          <p:cNvSpPr>
            <a:spLocks noGrp="1"/>
          </p:cNvSpPr>
          <p:nvPr>
            <p:ph type="title" hasCustomPrompt="1"/>
          </p:nvPr>
        </p:nvSpPr>
        <p:spPr>
          <a:xfrm>
            <a:off x="768100" y="3854570"/>
            <a:ext cx="10268857" cy="1846984"/>
          </a:xfrm>
        </p:spPr>
        <p:txBody>
          <a:bodyPr anchor="t">
            <a:noAutofit/>
          </a:bodyPr>
          <a:lstStyle>
            <a:lvl1pPr marL="0" indent="0">
              <a:lnSpc>
                <a:spcPct val="100000"/>
              </a:lnSpc>
              <a:tabLst/>
              <a:defRPr sz="6100">
                <a:solidFill>
                  <a:schemeClr val="accent1"/>
                </a:solidFill>
              </a:defRPr>
            </a:lvl1pPr>
          </a:lstStyle>
          <a:p>
            <a:r>
              <a:rPr lang="en-US" dirty="0"/>
              <a:t>Presentation Title</a:t>
            </a:r>
            <a:br>
              <a:rPr lang="en-US" dirty="0"/>
            </a:br>
            <a:r>
              <a:rPr lang="en-US" dirty="0"/>
              <a:t>Two Lines Max</a:t>
            </a:r>
          </a:p>
        </p:txBody>
      </p:sp>
      <p:sp>
        <p:nvSpPr>
          <p:cNvPr id="7" name="Text Placeholder 8">
            <a:extLst>
              <a:ext uri="{FF2B5EF4-FFF2-40B4-BE49-F238E27FC236}">
                <a16:creationId xmlns:a16="http://schemas.microsoft.com/office/drawing/2014/main" xmlns="" id="{9BBE9B05-F3F4-49C0-A713-B9799EEE8A0B}"/>
              </a:ext>
            </a:extLst>
          </p:cNvPr>
          <p:cNvSpPr>
            <a:spLocks noGrp="1"/>
          </p:cNvSpPr>
          <p:nvPr>
            <p:ph type="body" sz="quarter" idx="11" hasCustomPrompt="1"/>
          </p:nvPr>
        </p:nvSpPr>
        <p:spPr>
          <a:xfrm>
            <a:off x="768096" y="3497011"/>
            <a:ext cx="6709045" cy="401782"/>
          </a:xfrm>
        </p:spPr>
        <p:txBody>
          <a:bodyPr>
            <a:noAutofit/>
          </a:bodyPr>
          <a:lstStyle>
            <a:lvl1pPr>
              <a:lnSpc>
                <a:spcPct val="100000"/>
              </a:lnSpc>
              <a:defRPr lang="en-US" sz="2500" kern="1200" dirty="0" smtClean="0">
                <a:solidFill>
                  <a:schemeClr val="accent3"/>
                </a:solidFill>
                <a:latin typeface="Georgia" panose="02040502050405020303" pitchFamily="18" charset="0"/>
                <a:ea typeface="+mj-ea"/>
                <a:cs typeface="+mj-cs"/>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Segment Name or Presenter Name and Title</a:t>
            </a:r>
          </a:p>
        </p:txBody>
      </p:sp>
      <p:sp>
        <p:nvSpPr>
          <p:cNvPr id="8" name="Text Placeholder 8">
            <a:extLst>
              <a:ext uri="{FF2B5EF4-FFF2-40B4-BE49-F238E27FC236}">
                <a16:creationId xmlns:a16="http://schemas.microsoft.com/office/drawing/2014/main" xmlns="" id="{1C2532E2-7E15-43C6-BD0B-0C2E786E4B20}"/>
              </a:ext>
            </a:extLst>
          </p:cNvPr>
          <p:cNvSpPr>
            <a:spLocks noGrp="1"/>
          </p:cNvSpPr>
          <p:nvPr>
            <p:ph type="body" sz="quarter" idx="13" hasCustomPrompt="1"/>
          </p:nvPr>
        </p:nvSpPr>
        <p:spPr>
          <a:xfrm>
            <a:off x="768099" y="6061370"/>
            <a:ext cx="3162300" cy="401782"/>
          </a:xfrm>
        </p:spPr>
        <p:txBody>
          <a:bodyPr>
            <a:noAutofit/>
          </a:bodyPr>
          <a:lstStyle>
            <a:lvl1pPr>
              <a:lnSpc>
                <a:spcPct val="100000"/>
              </a:lnSpc>
              <a:defRPr>
                <a:solidFill>
                  <a:schemeClr val="tx1"/>
                </a:solidFill>
                <a:latin typeface="Franklin Gothic Book" panose="020B0503020102020204" pitchFamily="34" charset="0"/>
              </a:defRPr>
            </a:lvl1pPr>
            <a:lvl2pPr>
              <a:defRPr>
                <a:solidFill>
                  <a:schemeClr val="accent3"/>
                </a:solidFill>
              </a:defRPr>
            </a:lvl2pPr>
            <a:lvl3pPr>
              <a:defRPr>
                <a:solidFill>
                  <a:schemeClr val="accent3"/>
                </a:solidFill>
              </a:defRPr>
            </a:lvl3pPr>
            <a:lvl4pPr>
              <a:defRPr>
                <a:solidFill>
                  <a:schemeClr val="accent3"/>
                </a:solidFill>
              </a:defRPr>
            </a:lvl4pPr>
          </a:lstStyle>
          <a:p>
            <a:pPr lvl="0"/>
            <a:r>
              <a:rPr lang="en-US" dirty="0"/>
              <a:t>Date</a:t>
            </a:r>
          </a:p>
        </p:txBody>
      </p:sp>
      <p:pic>
        <p:nvPicPr>
          <p:cNvPr id="9" name="logo">
            <a:extLst>
              <a:ext uri="{FF2B5EF4-FFF2-40B4-BE49-F238E27FC236}">
                <a16:creationId xmlns:a16="http://schemas.microsoft.com/office/drawing/2014/main" xmlns="" id="{53FA0840-F6C0-4241-B6CE-B53F1AADE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417" y="5892624"/>
            <a:ext cx="2870327" cy="492760"/>
          </a:xfrm>
          <a:prstGeom prst="rect">
            <a:avLst/>
          </a:prstGeom>
        </p:spPr>
      </p:pic>
    </p:spTree>
    <p:extLst>
      <p:ext uri="{BB962C8B-B14F-4D97-AF65-F5344CB8AC3E}">
        <p14:creationId xmlns:p14="http://schemas.microsoft.com/office/powerpoint/2010/main" val="363240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gment - Subsection">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
        <p:nvSpPr>
          <p:cNvPr id="6" name="Text Placeholder 7"/>
          <p:cNvSpPr>
            <a:spLocks noGrp="1"/>
          </p:cNvSpPr>
          <p:nvPr>
            <p:ph type="body" sz="quarter" idx="12" hasCustomPrompt="1"/>
          </p:nvPr>
        </p:nvSpPr>
        <p:spPr>
          <a:xfrm>
            <a:off x="762000" y="905256"/>
            <a:ext cx="8156448" cy="342396"/>
          </a:xfrm>
        </p:spPr>
        <p:txBody>
          <a:bodyPr/>
          <a:lstStyle>
            <a:lvl1pPr>
              <a:defRPr sz="1300">
                <a:solidFill>
                  <a:schemeClr val="accent3"/>
                </a:solidFill>
                <a:latin typeface="Franklin Gothic Book" panose="020B0503020102020204" pitchFamily="34" charset="0"/>
              </a:defRPr>
            </a:lvl1pPr>
          </a:lstStyle>
          <a:p>
            <a:pPr lvl="0"/>
            <a:r>
              <a:rPr lang="en-US" dirty="0"/>
              <a:t>Optional Subhead</a:t>
            </a:r>
          </a:p>
        </p:txBody>
      </p:sp>
      <p:sp>
        <p:nvSpPr>
          <p:cNvPr id="7" name="Text Placeholder 6"/>
          <p:cNvSpPr>
            <a:spLocks noGrp="1"/>
          </p:cNvSpPr>
          <p:nvPr>
            <p:ph type="body" sz="quarter" idx="13" hasCustomPrompt="1"/>
          </p:nvPr>
        </p:nvSpPr>
        <p:spPr>
          <a:xfrm>
            <a:off x="8725315" y="6176599"/>
            <a:ext cx="2027628" cy="179232"/>
          </a:xfrm>
        </p:spPr>
        <p:txBody>
          <a:bodyPr/>
          <a:lstStyle>
            <a:lvl1pPr algn="r">
              <a:defRPr sz="1000">
                <a:latin typeface="Georgia" charset="0"/>
                <a:ea typeface="Georgia" charset="0"/>
                <a:cs typeface="Georgia" charset="0"/>
              </a:defRPr>
            </a:lvl1pPr>
          </a:lstStyle>
          <a:p>
            <a:pPr lvl="0"/>
            <a:r>
              <a:rPr lang="en-US" dirty="0"/>
              <a:t>SEGMENT NAME</a:t>
            </a:r>
          </a:p>
        </p:txBody>
      </p:sp>
    </p:spTree>
    <p:extLst>
      <p:ext uri="{BB962C8B-B14F-4D97-AF65-F5344CB8AC3E}">
        <p14:creationId xmlns:p14="http://schemas.microsoft.com/office/powerpoint/2010/main" val="241270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Blu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68096" y="1090246"/>
            <a:ext cx="10669576" cy="4959451"/>
          </a:xfrm>
        </p:spPr>
        <p:txBody>
          <a:bodyPr/>
          <a:lstStyle>
            <a:lvl1pPr algn="l" defTabSz="914400" rtl="0" eaLnBrk="1" latinLnBrk="0" hangingPunct="1">
              <a:lnSpc>
                <a:spcPct val="90000"/>
              </a:lnSpc>
              <a:spcBef>
                <a:spcPct val="0"/>
              </a:spcBef>
              <a:spcAft>
                <a:spcPts val="600"/>
              </a:spcAft>
              <a:buNone/>
              <a:defRPr lang="en-US" sz="4000" b="1" kern="1200" dirty="0" smtClean="0">
                <a:solidFill>
                  <a:schemeClr val="bg1"/>
                </a:solidFill>
                <a:latin typeface="Georgia" panose="02040502050405020303" pitchFamily="18" charset="0"/>
                <a:ea typeface="+mj-ea"/>
                <a:cs typeface="+mj-cs"/>
              </a:defRPr>
            </a:lvl1pPr>
            <a:lvl2pPr marL="520700" indent="-520700" algn="l" defTabSz="914400" rtl="0" eaLnBrk="1" latinLnBrk="0" hangingPunct="1">
              <a:lnSpc>
                <a:spcPct val="125000"/>
              </a:lnSpc>
              <a:spcBef>
                <a:spcPct val="0"/>
              </a:spcBef>
              <a:spcAft>
                <a:spcPts val="0"/>
              </a:spcAft>
              <a:buFont typeface="+mj-lt"/>
              <a:buAutoNum type="arabicPeriod"/>
              <a:defRPr lang="en-US" sz="4000" kern="1200" dirty="0" smtClean="0">
                <a:solidFill>
                  <a:schemeClr val="bg1"/>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Click to add Agenda</a:t>
            </a:r>
          </a:p>
          <a:p>
            <a:pPr lvl="1"/>
            <a:r>
              <a:rPr lang="en-US" dirty="0"/>
              <a:t>Click to edit Agenda items</a:t>
            </a:r>
          </a:p>
        </p:txBody>
      </p:sp>
      <p:pic>
        <p:nvPicPr>
          <p:cNvPr id="4" name="Picture 3">
            <a:extLst>
              <a:ext uri="{FF2B5EF4-FFF2-40B4-BE49-F238E27FC236}">
                <a16:creationId xmlns:a16="http://schemas.microsoft.com/office/drawing/2014/main" xmlns="" id="{720BF5CC-0324-9249-A5C6-615FBA72A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20" y="487967"/>
            <a:ext cx="2091687" cy="359088"/>
          </a:xfrm>
          <a:prstGeom prst="rect">
            <a:avLst/>
          </a:prstGeom>
        </p:spPr>
      </p:pic>
      <p:cxnSp>
        <p:nvCxnSpPr>
          <p:cNvPr id="5" name="Straight Connector 4">
            <a:extLst>
              <a:ext uri="{FF2B5EF4-FFF2-40B4-BE49-F238E27FC236}">
                <a16:creationId xmlns:a16="http://schemas.microsoft.com/office/drawing/2014/main" xmlns="" id="{979F5D35-4526-194E-9D29-5E86EC0E49BF}"/>
              </a:ext>
            </a:extLst>
          </p:cNvPr>
          <p:cNvCxnSpPr>
            <a:cxnSpLocks/>
          </p:cNvCxnSpPr>
          <p:nvPr/>
        </p:nvCxnSpPr>
        <p:spPr>
          <a:xfrm>
            <a:off x="10888137" y="6269376"/>
            <a:ext cx="3537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7F6598B0-EBFF-C148-BED6-3375C42EF7E4}"/>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bg1"/>
                </a:solidFill>
                <a:latin typeface="Franklin Gothic Book"/>
                <a:cs typeface="Franklin Gothic Book"/>
              </a:rPr>
              <a:pPr algn="r"/>
              <a:t>‹#›</a:t>
            </a:fld>
            <a:endParaRPr lang="en-US" sz="1800" dirty="0">
              <a:solidFill>
                <a:schemeClr val="bg1"/>
              </a:solidFill>
              <a:latin typeface="Franklin Gothic Book"/>
              <a:cs typeface="Franklin Gothic Book"/>
            </a:endParaRPr>
          </a:p>
        </p:txBody>
      </p:sp>
      <p:sp>
        <p:nvSpPr>
          <p:cNvPr id="7" name="TextBox 6">
            <a:extLst>
              <a:ext uri="{FF2B5EF4-FFF2-40B4-BE49-F238E27FC236}">
                <a16:creationId xmlns:a16="http://schemas.microsoft.com/office/drawing/2014/main" xmlns="" id="{53752BD5-0F42-C34A-BAB4-4B4415F5FE7C}"/>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563169534"/>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Whit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68096" y="1088136"/>
            <a:ext cx="10671048" cy="4956048"/>
          </a:xfrm>
        </p:spPr>
        <p:txBody>
          <a:bodyPr/>
          <a:lstStyle>
            <a:lvl1pPr algn="l" defTabSz="914400" rtl="0" eaLnBrk="1" latinLnBrk="0" hangingPunct="1">
              <a:lnSpc>
                <a:spcPct val="90000"/>
              </a:lnSpc>
              <a:spcBef>
                <a:spcPct val="0"/>
              </a:spcBef>
              <a:spcAft>
                <a:spcPts val="600"/>
              </a:spcAft>
              <a:buNone/>
              <a:defRPr lang="en-US" sz="4000" b="1" kern="1200" dirty="0" smtClean="0">
                <a:solidFill>
                  <a:schemeClr val="accent3"/>
                </a:solidFill>
                <a:latin typeface="Georgia" panose="02040502050405020303" pitchFamily="18" charset="0"/>
                <a:ea typeface="+mj-ea"/>
                <a:cs typeface="+mj-cs"/>
              </a:defRPr>
            </a:lvl1pPr>
            <a:lvl2pPr marL="520700" indent="-514350" algn="l" defTabSz="914400" rtl="0" eaLnBrk="1" latinLnBrk="0" hangingPunct="1">
              <a:lnSpc>
                <a:spcPct val="125000"/>
              </a:lnSpc>
              <a:spcBef>
                <a:spcPct val="0"/>
              </a:spcBef>
              <a:spcAft>
                <a:spcPts val="0"/>
              </a:spcAft>
              <a:buFont typeface="+mj-lt"/>
              <a:buAutoNum type="arabicPeriod"/>
              <a:tabLst/>
              <a:defRPr lang="en-US" sz="4000" kern="1200" dirty="0" smtClean="0">
                <a:solidFill>
                  <a:schemeClr val="tx2"/>
                </a:solidFill>
                <a:latin typeface="Georgia" panose="02040502050405020303" pitchFamily="18" charset="0"/>
                <a:ea typeface="+mj-ea"/>
                <a:cs typeface="+mj-cs"/>
              </a:defRPr>
            </a:lvl2pPr>
            <a:lvl3pPr marL="569913"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3pPr>
            <a:lvl4pPr marL="858837" indent="0" algn="l" defTabSz="914400" rtl="0" eaLnBrk="1" latinLnBrk="0" hangingPunct="1">
              <a:lnSpc>
                <a:spcPct val="90000"/>
              </a:lnSpc>
              <a:spcBef>
                <a:spcPct val="0"/>
              </a:spcBef>
              <a:buNone/>
              <a:defRPr lang="en-US" sz="2500" kern="1200" dirty="0" smtClean="0">
                <a:solidFill>
                  <a:schemeClr val="bg1"/>
                </a:solidFill>
                <a:latin typeface="Georgia" panose="02040502050405020303" pitchFamily="18" charset="0"/>
                <a:ea typeface="+mj-ea"/>
                <a:cs typeface="+mj-cs"/>
              </a:defRPr>
            </a:lvl4pPr>
            <a:lvl5pPr marL="1144587" indent="0" algn="l" defTabSz="914400" rtl="0" eaLnBrk="1" latinLnBrk="0" hangingPunct="1">
              <a:lnSpc>
                <a:spcPct val="90000"/>
              </a:lnSpc>
              <a:spcBef>
                <a:spcPct val="0"/>
              </a:spcBef>
              <a:buNone/>
              <a:defRPr lang="en-US" sz="2500" kern="1200" dirty="0">
                <a:solidFill>
                  <a:schemeClr val="bg1"/>
                </a:solidFill>
                <a:latin typeface="Georgia" panose="02040502050405020303" pitchFamily="18" charset="0"/>
                <a:ea typeface="+mj-ea"/>
                <a:cs typeface="+mj-cs"/>
              </a:defRPr>
            </a:lvl5pPr>
          </a:lstStyle>
          <a:p>
            <a:pPr lvl="0"/>
            <a:r>
              <a:rPr lang="en-US" dirty="0"/>
              <a:t>Click to add Agenda</a:t>
            </a:r>
          </a:p>
          <a:p>
            <a:pPr lvl="1"/>
            <a:r>
              <a:rPr lang="en-US" dirty="0"/>
              <a:t>Click to edit Agenda items</a:t>
            </a:r>
          </a:p>
        </p:txBody>
      </p:sp>
      <p:pic>
        <p:nvPicPr>
          <p:cNvPr id="4" name="Picture 3">
            <a:extLst>
              <a:ext uri="{FF2B5EF4-FFF2-40B4-BE49-F238E27FC236}">
                <a16:creationId xmlns:a16="http://schemas.microsoft.com/office/drawing/2014/main" xmlns="" id="{E995CB15-9F74-4C43-99A9-187ACB8E11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spTree>
    <p:extLst>
      <p:ext uri="{BB962C8B-B14F-4D97-AF65-F5344CB8AC3E}">
        <p14:creationId xmlns:p14="http://schemas.microsoft.com/office/powerpoint/2010/main" val="2128092148"/>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 Title - Bullets">
    <p:spTree>
      <p:nvGrpSpPr>
        <p:cNvPr id="1" name=""/>
        <p:cNvGrpSpPr/>
        <p:nvPr/>
      </p:nvGrpSpPr>
      <p:grpSpPr>
        <a:xfrm>
          <a:off x="0" y="0"/>
          <a:ext cx="0" cy="0"/>
          <a:chOff x="0" y="0"/>
          <a:chExt cx="0" cy="0"/>
        </a:xfrm>
      </p:grpSpPr>
      <p:sp>
        <p:nvSpPr>
          <p:cNvPr id="2" name="Title 1"/>
          <p:cNvSpPr>
            <a:spLocks noGrp="1"/>
          </p:cNvSpPr>
          <p:nvPr>
            <p:ph type="title"/>
          </p:nvPr>
        </p:nvSpPr>
        <p:spPr>
          <a:xfrm>
            <a:off x="762000" y="1086787"/>
            <a:ext cx="10668000" cy="914400"/>
          </a:xfrm>
        </p:spPr>
        <p:txBody>
          <a:bodyPr/>
          <a:lstStyle/>
          <a:p>
            <a:r>
              <a:rPr lang="en-US" smtClean="0"/>
              <a:t>Click to edit Master title style</a:t>
            </a:r>
            <a:endParaRPr lang="en-US" dirty="0"/>
          </a:p>
        </p:txBody>
      </p:sp>
      <p:sp>
        <p:nvSpPr>
          <p:cNvPr id="6" name="Text Placeholder 10">
            <a:extLst>
              <a:ext uri="{FF2B5EF4-FFF2-40B4-BE49-F238E27FC236}">
                <a16:creationId xmlns:a16="http://schemas.microsoft.com/office/drawing/2014/main" xmlns="" id="{40459803-74B8-4F1F-855C-15E89D268225}"/>
              </a:ext>
            </a:extLst>
          </p:cNvPr>
          <p:cNvSpPr>
            <a:spLocks noGrp="1"/>
          </p:cNvSpPr>
          <p:nvPr>
            <p:ph type="body" sz="quarter" idx="12" hasCustomPrompt="1"/>
          </p:nvPr>
        </p:nvSpPr>
        <p:spPr>
          <a:xfrm>
            <a:off x="768096" y="2194560"/>
            <a:ext cx="10668000" cy="3657600"/>
          </a:xfrm>
        </p:spPr>
        <p:txBody>
          <a:bodyPr/>
          <a:lstStyle>
            <a:lvl1pPr>
              <a:spcAft>
                <a:spcPts val="800"/>
              </a:spcAft>
              <a:defRPr/>
            </a:lvl1pPr>
            <a:lvl2pPr>
              <a:defRPr>
                <a:latin typeface="Franklin Gothic Book" panose="020B0503020102020204" pitchFamily="34" charset="0"/>
              </a:defRPr>
            </a:lvl2pPr>
            <a:lvl3pPr>
              <a:defRPr/>
            </a:lvl3pPr>
            <a:lvl4pPr>
              <a:defRPr>
                <a:latin typeface="Franklin Gothic Book" panose="020B0503020102020204" pitchFamily="34" charset="0"/>
              </a:defRPr>
            </a:lvl4pPr>
            <a:lvl5pPr>
              <a:defRPr>
                <a:latin typeface="Franklin Gothic Book" panose="020B0503020102020204" pitchFamily="34" charset="0"/>
              </a:defRPr>
            </a:lvl5pPr>
          </a:lstStyle>
          <a:p>
            <a:pPr lvl="1"/>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Tree>
    <p:extLst>
      <p:ext uri="{BB962C8B-B14F-4D97-AF65-F5344CB8AC3E}">
        <p14:creationId xmlns:p14="http://schemas.microsoft.com/office/powerpoint/2010/main" val="356770236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ullets">
    <p:spTree>
      <p:nvGrpSpPr>
        <p:cNvPr id="1" name=""/>
        <p:cNvGrpSpPr/>
        <p:nvPr/>
      </p:nvGrpSpPr>
      <p:grpSpPr>
        <a:xfrm>
          <a:off x="0" y="0"/>
          <a:ext cx="0" cy="0"/>
          <a:chOff x="0" y="0"/>
          <a:chExt cx="0" cy="0"/>
        </a:xfrm>
      </p:grpSpPr>
      <p:pic>
        <p:nvPicPr>
          <p:cNvPr id="4" name="Picture 3" hidden="1">
            <a:extLst>
              <a:ext uri="{FF2B5EF4-FFF2-40B4-BE49-F238E27FC236}">
                <a16:creationId xmlns:a16="http://schemas.microsoft.com/office/drawing/2014/main" xmlns="" id="{1B7F65A9-503A-4D11-8DE0-432C3E30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 Placeholder 8">
            <a:extLst>
              <a:ext uri="{FF2B5EF4-FFF2-40B4-BE49-F238E27FC236}">
                <a16:creationId xmlns:a16="http://schemas.microsoft.com/office/drawing/2014/main" xmlns="" id="{24CCF717-9511-4324-B552-9D99BCE09028}"/>
              </a:ext>
            </a:extLst>
          </p:cNvPr>
          <p:cNvSpPr>
            <a:spLocks noGrp="1"/>
          </p:cNvSpPr>
          <p:nvPr>
            <p:ph type="body" sz="quarter" idx="11" hasCustomPrompt="1"/>
          </p:nvPr>
        </p:nvSpPr>
        <p:spPr>
          <a:xfrm>
            <a:off x="762000" y="1676400"/>
            <a:ext cx="10668000" cy="4530270"/>
          </a:xfrm>
        </p:spPr>
        <p:txBody>
          <a:bodyPr/>
          <a:lstStyle>
            <a:lvl1pPr>
              <a:spcBef>
                <a:spcPts val="0"/>
              </a:spcBef>
              <a:defRPr/>
            </a:lvl1pPr>
            <a:lvl2pPr>
              <a:spcBef>
                <a:spcPts val="0"/>
              </a:spcBef>
              <a:defRPr>
                <a:latin typeface="Franklin Gothic Book" panose="020B0503020102020204" pitchFamily="34" charset="0"/>
              </a:defRPr>
            </a:lvl2pPr>
            <a:lvl3pPr>
              <a:spcBef>
                <a:spcPts val="0"/>
              </a:spcBef>
              <a:defRPr/>
            </a:lvl3pPr>
            <a:lvl4pPr>
              <a:spcBef>
                <a:spcPts val="0"/>
              </a:spcBef>
              <a:defRPr/>
            </a:lvl4pPr>
            <a:lvl5pPr>
              <a:spcBef>
                <a:spcPts val="0"/>
              </a:spcBef>
              <a:defRPr/>
            </a:lvl5pPr>
          </a:lstStyle>
          <a:p>
            <a:pPr lvl="1"/>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
            <a:extLst>
              <a:ext uri="{FF2B5EF4-FFF2-40B4-BE49-F238E27FC236}">
                <a16:creationId xmlns:a16="http://schemas.microsoft.com/office/drawing/2014/main" xmlns="" id="{19795904-85F9-4714-852B-9A454A06C805}"/>
              </a:ext>
            </a:extLst>
          </p:cNvPr>
          <p:cNvSpPr>
            <a:spLocks noGrp="1"/>
          </p:cNvSpPr>
          <p:nvPr>
            <p:ph type="body" sz="quarter" idx="10" hasCustomPrompt="1"/>
          </p:nvPr>
        </p:nvSpPr>
        <p:spPr>
          <a:xfrm>
            <a:off x="762000" y="467501"/>
            <a:ext cx="8156448" cy="334474"/>
          </a:xfrm>
        </p:spPr>
        <p:txBody>
          <a:bodyPr>
            <a:noAutofit/>
          </a:bodyPr>
          <a:lstStyle>
            <a:lvl1pPr>
              <a:spcAft>
                <a:spcPts val="0"/>
              </a:spcAft>
              <a:defRPr lang="en-US" sz="2000" kern="1200" dirty="0" smtClean="0">
                <a:solidFill>
                  <a:schemeClr val="tx2"/>
                </a:solidFill>
                <a:latin typeface="Georgia" panose="02040502050405020303" pitchFamily="18" charset="0"/>
                <a:ea typeface="+mj-ea"/>
                <a:cs typeface="+mj-cs"/>
              </a:defRPr>
            </a:lvl1pPr>
            <a:lvl2pPr marL="0" indent="0">
              <a:lnSpc>
                <a:spcPct val="100000"/>
              </a:lnSpc>
              <a:spcBef>
                <a:spcPts val="100"/>
              </a:spcBef>
              <a:buNone/>
              <a:defRPr lang="en-US" sz="1300" kern="1200" dirty="0" smtClean="0">
                <a:solidFill>
                  <a:schemeClr val="accent3"/>
                </a:solidFill>
                <a:latin typeface="ITC Franklin Gothic Std Book" panose="020B0504030503020204" pitchFamily="34" charset="0"/>
                <a:ea typeface="+mj-ea"/>
                <a:cs typeface="+mj-cs"/>
              </a:defRPr>
            </a:lvl2pPr>
            <a:lvl3pPr>
              <a:defRPr lang="en-US" sz="2500" kern="1200" dirty="0" smtClean="0">
                <a:solidFill>
                  <a:schemeClr val="tx2"/>
                </a:solidFill>
                <a:latin typeface="Georgia" panose="02040502050405020303" pitchFamily="18" charset="0"/>
                <a:ea typeface="+mj-ea"/>
                <a:cs typeface="+mj-cs"/>
              </a:defRPr>
            </a:lvl3pPr>
            <a:lvl4pPr>
              <a:defRPr lang="en-US" sz="2500" kern="1200" dirty="0" smtClean="0">
                <a:solidFill>
                  <a:schemeClr val="tx2"/>
                </a:solidFill>
                <a:latin typeface="Georgia" panose="02040502050405020303" pitchFamily="18" charset="0"/>
                <a:ea typeface="+mj-ea"/>
                <a:cs typeface="+mj-cs"/>
              </a:defRPr>
            </a:lvl4pPr>
            <a:lvl5pPr>
              <a:defRPr lang="en-US" sz="2500" kern="1200" dirty="0">
                <a:solidFill>
                  <a:schemeClr val="tx2"/>
                </a:solidFill>
                <a:latin typeface="Georgia" panose="02040502050405020303" pitchFamily="18" charset="0"/>
                <a:ea typeface="+mj-ea"/>
                <a:cs typeface="+mj-cs"/>
              </a:defRPr>
            </a:lvl5pPr>
          </a:lstStyle>
          <a:p>
            <a:pPr lvl="0"/>
            <a:r>
              <a:rPr lang="en-US" dirty="0"/>
              <a:t>Section Header</a:t>
            </a:r>
          </a:p>
        </p:txBody>
      </p:sp>
      <p:sp>
        <p:nvSpPr>
          <p:cNvPr id="10" name="Text Placeholder 7"/>
          <p:cNvSpPr>
            <a:spLocks noGrp="1"/>
          </p:cNvSpPr>
          <p:nvPr>
            <p:ph type="body" sz="quarter" idx="12" hasCustomPrompt="1"/>
          </p:nvPr>
        </p:nvSpPr>
        <p:spPr>
          <a:xfrm>
            <a:off x="762000" y="905256"/>
            <a:ext cx="8156448" cy="342396"/>
          </a:xfrm>
        </p:spPr>
        <p:txBody>
          <a:bodyPr/>
          <a:lstStyle>
            <a:lvl1pPr>
              <a:defRPr sz="1300">
                <a:solidFill>
                  <a:schemeClr val="accent3"/>
                </a:solidFill>
                <a:latin typeface="Franklin Gothic Book" panose="020B0503020102020204" pitchFamily="34" charset="0"/>
              </a:defRPr>
            </a:lvl1pPr>
          </a:lstStyle>
          <a:p>
            <a:pPr lvl="0"/>
            <a:r>
              <a:rPr lang="en-US" dirty="0"/>
              <a:t>Optional Subhead</a:t>
            </a:r>
          </a:p>
        </p:txBody>
      </p:sp>
      <p:pic>
        <p:nvPicPr>
          <p:cNvPr id="6" name="Picture 5" hidden="1">
            <a:extLst>
              <a:ext uri="{FF2B5EF4-FFF2-40B4-BE49-F238E27FC236}">
                <a16:creationId xmlns:a16="http://schemas.microsoft.com/office/drawing/2014/main" xmlns="" id="{1B7F65A9-503A-4D11-8DE0-432C3E30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7011983"/>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089389"/>
            <a:ext cx="10689336" cy="914400"/>
          </a:xfrm>
          <a:prstGeom prst="rect">
            <a:avLst/>
          </a:prstGeom>
        </p:spPr>
        <p:txBody>
          <a:bodyPr vert="horz" lIns="0" tIns="0" rIns="0" bIns="0" rtlCol="0" anchor="b" anchorCtr="0">
            <a:noAutofit/>
          </a:bodyPr>
          <a:lstStyle/>
          <a:p>
            <a:r>
              <a:rPr lang="en-US" dirty="0"/>
              <a:t>Click to edit Headline</a:t>
            </a:r>
          </a:p>
        </p:txBody>
      </p:sp>
      <p:sp>
        <p:nvSpPr>
          <p:cNvPr id="3" name="Text Placeholder 2"/>
          <p:cNvSpPr>
            <a:spLocks noGrp="1"/>
          </p:cNvSpPr>
          <p:nvPr>
            <p:ph type="body" idx="1"/>
          </p:nvPr>
        </p:nvSpPr>
        <p:spPr>
          <a:xfrm>
            <a:off x="762000" y="2194560"/>
            <a:ext cx="10692384" cy="3657600"/>
          </a:xfrm>
          <a:prstGeom prst="rect">
            <a:avLst/>
          </a:prstGeom>
        </p:spPr>
        <p:txBody>
          <a:bodyPr vert="horz" lIns="0" tIns="0" rIns="0" bIns="0" rtlCol="0">
            <a:noAutofit/>
          </a:bodyPr>
          <a:lstStyle/>
          <a:p>
            <a:pPr lvl="1"/>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xmlns="" id="{CC852CD5-95C8-436E-9E87-DE6D74CC321E}"/>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9304418" y="487967"/>
            <a:ext cx="2091691" cy="359088"/>
          </a:xfrm>
          <a:prstGeom prst="rect">
            <a:avLst/>
          </a:prstGeom>
        </p:spPr>
      </p:pic>
      <p:cxnSp>
        <p:nvCxnSpPr>
          <p:cNvPr id="11" name="Straight Connector 10">
            <a:extLst>
              <a:ext uri="{FF2B5EF4-FFF2-40B4-BE49-F238E27FC236}">
                <a16:creationId xmlns:a16="http://schemas.microsoft.com/office/drawing/2014/main" xmlns="" id="{EAB67950-8709-4439-BCC3-F372E9FB8A22}"/>
              </a:ext>
            </a:extLst>
          </p:cNvPr>
          <p:cNvCxnSpPr>
            <a:cxnSpLocks/>
          </p:cNvCxnSpPr>
          <p:nvPr/>
        </p:nvCxnSpPr>
        <p:spPr>
          <a:xfrm>
            <a:off x="10888137" y="6269376"/>
            <a:ext cx="353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A2094BDB-6592-445F-B248-45D7D9E54B94}"/>
              </a:ext>
            </a:extLst>
          </p:cNvPr>
          <p:cNvSpPr txBox="1"/>
          <p:nvPr/>
        </p:nvSpPr>
        <p:spPr>
          <a:xfrm>
            <a:off x="11395822" y="6176963"/>
            <a:ext cx="130181" cy="153888"/>
          </a:xfrm>
          <a:prstGeom prst="rect">
            <a:avLst/>
          </a:prstGeom>
          <a:noFill/>
        </p:spPr>
        <p:txBody>
          <a:bodyPr wrap="none" lIns="0" tIns="0" rIns="0" bIns="0" rtlCol="0">
            <a:spAutoFit/>
          </a:bodyPr>
          <a:lstStyle/>
          <a:p>
            <a:pPr algn="r"/>
            <a:fld id="{2312E2A4-42B5-40D8-AA87-248D1D96FAB3}" type="slidenum">
              <a:rPr lang="en-US" sz="1000" smtClean="0">
                <a:solidFill>
                  <a:schemeClr val="tx1"/>
                </a:solidFill>
                <a:latin typeface="Franklin Gothic Book"/>
                <a:cs typeface="Franklin Gothic Book"/>
              </a:rPr>
              <a:pPr algn="r"/>
              <a:t>‹#›</a:t>
            </a:fld>
            <a:endParaRPr lang="en-US" sz="1800" dirty="0">
              <a:solidFill>
                <a:schemeClr val="tx1"/>
              </a:solidFill>
              <a:latin typeface="Franklin Gothic Book"/>
              <a:cs typeface="Franklin Gothic Book"/>
            </a:endParaRPr>
          </a:p>
        </p:txBody>
      </p:sp>
      <p:sp>
        <p:nvSpPr>
          <p:cNvPr id="17" name="TextBox 16">
            <a:extLst>
              <a:ext uri="{FF2B5EF4-FFF2-40B4-BE49-F238E27FC236}">
                <a16:creationId xmlns:a16="http://schemas.microsoft.com/office/drawing/2014/main" xmlns="" id="{8323135E-2AF9-4882-A9C3-FBAF56AF5EDD}"/>
              </a:ext>
            </a:extLst>
          </p:cNvPr>
          <p:cNvSpPr txBox="1"/>
          <p:nvPr/>
        </p:nvSpPr>
        <p:spPr>
          <a:xfrm>
            <a:off x="9421260" y="6365346"/>
            <a:ext cx="2104743" cy="115416"/>
          </a:xfrm>
          <a:prstGeom prst="rect">
            <a:avLst/>
          </a:prstGeom>
          <a:noFill/>
        </p:spPr>
        <p:txBody>
          <a:bodyPr wrap="none" lIns="0" tIns="0" rIns="0" bIns="0" rtlCol="0">
            <a:spAutoFit/>
          </a:bodyPr>
          <a:lstStyle/>
          <a:p>
            <a:pPr algn="r"/>
            <a:r>
              <a:rPr lang="en-US" sz="750" b="0" i="0" u="none" strike="noStrike" kern="1200" baseline="0" dirty="0">
                <a:solidFill>
                  <a:schemeClr val="bg2"/>
                </a:solidFill>
                <a:latin typeface="Franklin Gothic Book" panose="020B0503020102020204" pitchFamily="34" charset="0"/>
                <a:ea typeface="+mn-ea"/>
                <a:cs typeface="+mn-cs"/>
              </a:rPr>
              <a:t>© 2018 The Joint Commission. All Rights Reserved.</a:t>
            </a:r>
            <a:endParaRPr lang="en-US" sz="750" dirty="0">
              <a:solidFill>
                <a:schemeClr val="bg2"/>
              </a:solidFill>
              <a:latin typeface="Franklin Gothic Book" panose="020B0503020102020204" pitchFamily="34" charset="0"/>
            </a:endParaRPr>
          </a:p>
        </p:txBody>
      </p:sp>
    </p:spTree>
    <p:extLst>
      <p:ext uri="{BB962C8B-B14F-4D97-AF65-F5344CB8AC3E}">
        <p14:creationId xmlns:p14="http://schemas.microsoft.com/office/powerpoint/2010/main" val="37224265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Lst>
  <p:txStyles>
    <p:titleStyle>
      <a:lvl1pPr algn="l" defTabSz="914400" rtl="0" eaLnBrk="1" latinLnBrk="0" hangingPunct="1">
        <a:lnSpc>
          <a:spcPct val="120000"/>
        </a:lnSpc>
        <a:spcBef>
          <a:spcPct val="0"/>
        </a:spcBef>
        <a:buNone/>
        <a:defRPr sz="2500" kern="1200">
          <a:solidFill>
            <a:schemeClr val="accent1"/>
          </a:solidFill>
          <a:latin typeface="Georgia" panose="02040502050405020303" pitchFamily="18" charset="0"/>
          <a:ea typeface="+mj-ea"/>
          <a:cs typeface="+mj-cs"/>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1700" kern="1200">
          <a:solidFill>
            <a:schemeClr val="tx1"/>
          </a:solidFill>
          <a:latin typeface="ITC Franklin Gothic Std Book" panose="020B0504030503020204" pitchFamily="34" charset="0"/>
          <a:ea typeface="+mn-ea"/>
          <a:cs typeface="+mn-cs"/>
        </a:defRPr>
      </a:lvl1pPr>
      <a:lvl2pPr marL="285750" indent="-285750" algn="l" defTabSz="914400" rtl="0" eaLnBrk="1" latinLnBrk="0" hangingPunct="1">
        <a:lnSpc>
          <a:spcPct val="100000"/>
        </a:lnSpc>
        <a:spcBef>
          <a:spcPts val="0"/>
        </a:spcBef>
        <a:spcAft>
          <a:spcPts val="500"/>
        </a:spcAft>
        <a:buClr>
          <a:schemeClr val="accent3"/>
        </a:buClr>
        <a:buFont typeface="ITC Franklin Gothic Std Book" panose="020B0504030503020204" pitchFamily="34" charset="0"/>
        <a:buChar char="−"/>
        <a:defRPr sz="1700" kern="1200">
          <a:solidFill>
            <a:schemeClr val="tx1"/>
          </a:solidFill>
          <a:latin typeface="Franklin Gothic Book" panose="020B0503020102020204" pitchFamily="34" charset="0"/>
          <a:ea typeface="+mn-ea"/>
          <a:cs typeface="+mn-cs"/>
        </a:defRPr>
      </a:lvl2pPr>
      <a:lvl3pPr marL="465138" indent="-182563" algn="l" defTabSz="914400" rtl="0" eaLnBrk="1" latinLnBrk="0" hangingPunct="1">
        <a:lnSpc>
          <a:spcPct val="100000"/>
        </a:lnSpc>
        <a:spcBef>
          <a:spcPts val="0"/>
        </a:spcBef>
        <a:spcAft>
          <a:spcPts val="500"/>
        </a:spcAft>
        <a:buClr>
          <a:schemeClr val="accent3"/>
        </a:buClr>
        <a:buSzPct val="90000"/>
        <a:buFont typeface="Arial"/>
        <a:buChar char="•"/>
        <a:tabLst/>
        <a:defRPr sz="1700" kern="1200">
          <a:solidFill>
            <a:schemeClr val="tx1"/>
          </a:solidFill>
          <a:latin typeface="Franklin Gothic Book" panose="020B0503020102020204" pitchFamily="34" charset="0"/>
          <a:ea typeface="+mn-ea"/>
          <a:cs typeface="+mn-cs"/>
        </a:defRPr>
      </a:lvl3pPr>
      <a:lvl4pPr marL="803275" indent="-222250" algn="l" defTabSz="914400" rtl="0" eaLnBrk="1" latinLnBrk="0" hangingPunct="1">
        <a:lnSpc>
          <a:spcPct val="100000"/>
        </a:lnSpc>
        <a:spcBef>
          <a:spcPts val="0"/>
        </a:spcBef>
        <a:spcAft>
          <a:spcPts val="500"/>
        </a:spcAft>
        <a:buClr>
          <a:schemeClr val="accent3"/>
        </a:buClr>
        <a:buFont typeface="ITC Franklin Gothic Std Book" panose="020B0504030503020204" pitchFamily="34" charset="0"/>
        <a:buChar char="−"/>
        <a:tabLst/>
        <a:defRPr sz="1700" kern="1200">
          <a:solidFill>
            <a:schemeClr val="tx1"/>
          </a:solidFill>
          <a:latin typeface="Franklin Gothic Book" panose="020B0503020102020204" pitchFamily="34" charset="0"/>
          <a:ea typeface="+mn-ea"/>
          <a:cs typeface="+mn-cs"/>
        </a:defRPr>
      </a:lvl4pPr>
      <a:lvl5pPr marL="1036638" indent="-177800" algn="l" defTabSz="914400" rtl="0" eaLnBrk="1" latinLnBrk="0" hangingPunct="1">
        <a:lnSpc>
          <a:spcPct val="100000"/>
        </a:lnSpc>
        <a:spcBef>
          <a:spcPts val="0"/>
        </a:spcBef>
        <a:spcAft>
          <a:spcPts val="500"/>
        </a:spcAft>
        <a:buClr>
          <a:schemeClr val="accent3"/>
        </a:buClr>
        <a:buSzPct val="90000"/>
        <a:buFont typeface="Arial"/>
        <a:buChar char="•"/>
        <a:tabLst/>
        <a:defRPr sz="17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5400">
          <p15:clr>
            <a:srgbClr val="F26B43"/>
          </p15:clr>
        </p15:guide>
        <p15:guide id="4294967295" pos="360">
          <p15:clr>
            <a:srgbClr val="F26B43"/>
          </p15:clr>
        </p15:guide>
        <p15:guide id="4294967295" pos="7200">
          <p15:clr>
            <a:srgbClr val="F26B43"/>
          </p15:clr>
        </p15:guide>
        <p15:guide id="4294967295" pos="480">
          <p15:clr>
            <a:srgbClr val="F26B43"/>
          </p15:clr>
        </p15:guide>
        <p15:guide id="4294967295" orient="horz" pos="1608">
          <p15:clr>
            <a:srgbClr val="F26B43"/>
          </p15:clr>
        </p15:guide>
        <p15:guide id="4294967295" orient="horz" pos="1776">
          <p15:clr>
            <a:srgbClr val="F26B43"/>
          </p15:clr>
        </p15:guide>
        <p15:guide id="4294967295" orient="horz" pos="3864">
          <p15:clr>
            <a:srgbClr val="F26B43"/>
          </p15:clr>
        </p15:guide>
        <p15:guide id="4294967295" orient="horz" pos="288">
          <p15:clr>
            <a:srgbClr val="F26B43"/>
          </p15:clr>
        </p15:guide>
        <p15:guide id="4294967295" orient="horz" pos="1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hyperlink" Target="https://vsac.nlm.nih.gov/valueset/2.16.840.1.113762.1.4.1111.143/expansion"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ira.oncprojectracking.org/browse/CQM-1608" TargetMode="Externa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hyperlink" Target="https://jira.oncprojectracking.org/browse/CQM-1608"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4890"/>
            <a:ext cx="9144000" cy="2387600"/>
          </a:xfrm>
        </p:spPr>
        <p:txBody>
          <a:bodyPr/>
          <a:lstStyle/>
          <a:p>
            <a:r>
              <a:rPr lang="en-US" dirty="0"/>
              <a:t>Observation Status in Hospital eCQMs</a:t>
            </a:r>
          </a:p>
        </p:txBody>
      </p:sp>
      <p:sp>
        <p:nvSpPr>
          <p:cNvPr id="3" name="Subtitle 2"/>
          <p:cNvSpPr>
            <a:spLocks noGrp="1"/>
          </p:cNvSpPr>
          <p:nvPr>
            <p:ph type="subTitle" idx="1"/>
          </p:nvPr>
        </p:nvSpPr>
        <p:spPr>
          <a:xfrm>
            <a:off x="1524000" y="4724986"/>
            <a:ext cx="9144000" cy="1655762"/>
          </a:xfrm>
        </p:spPr>
        <p:txBody>
          <a:bodyPr/>
          <a:lstStyle/>
          <a:p>
            <a:r>
              <a:rPr lang="en-US" dirty="0" smtClean="0"/>
              <a:t>eCQM Team</a:t>
            </a:r>
            <a:endParaRPr lang="en-US" dirty="0"/>
          </a:p>
        </p:txBody>
      </p:sp>
    </p:spTree>
    <p:extLst>
      <p:ext uri="{BB962C8B-B14F-4D97-AF65-F5344CB8AC3E}">
        <p14:creationId xmlns:p14="http://schemas.microsoft.com/office/powerpoint/2010/main" val="293581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Proposed Hospitalization Function     </a:t>
            </a:r>
          </a:p>
        </p:txBody>
      </p:sp>
      <p:sp>
        <p:nvSpPr>
          <p:cNvPr id="3" name="Content Placeholder 2"/>
          <p:cNvSpPr>
            <a:spLocks noGrp="1"/>
          </p:cNvSpPr>
          <p:nvPr>
            <p:ph idx="1"/>
          </p:nvPr>
        </p:nvSpPr>
        <p:spPr/>
        <p:txBody>
          <a:bodyPr/>
          <a:lstStyle/>
          <a:p>
            <a:r>
              <a:rPr lang="en-US" sz="2400" dirty="0"/>
              <a:t>Proposing to modify the current Hospitalization Function to work as below – </a:t>
            </a:r>
          </a:p>
          <a:p>
            <a:pPr lvl="1"/>
            <a:r>
              <a:rPr lang="en-US" sz="2000" dirty="0"/>
              <a:t>Look for ED Encounter =&gt; Null Or Not Null </a:t>
            </a:r>
          </a:p>
          <a:p>
            <a:pPr marL="688975" lvl="2" indent="0">
              <a:buNone/>
            </a:pPr>
            <a:r>
              <a:rPr lang="en-US" dirty="0"/>
              <a:t>=&gt; Look for Observation Encounter =&gt; Null or Not Null </a:t>
            </a:r>
          </a:p>
          <a:p>
            <a:pPr marL="1030287" lvl="3" indent="0">
              <a:buNone/>
            </a:pPr>
            <a:r>
              <a:rPr lang="en-US" dirty="0"/>
              <a:t>=&gt; Look for Inpatient Encounter</a:t>
            </a:r>
          </a:p>
          <a:p>
            <a:pPr lvl="1"/>
            <a:r>
              <a:rPr lang="en-US" sz="2000" dirty="0"/>
              <a:t>This above logic would need to cover 3 scenarios</a:t>
            </a:r>
          </a:p>
          <a:p>
            <a:pPr lvl="2"/>
            <a:r>
              <a:rPr lang="en-US" sz="1600" dirty="0"/>
              <a:t>ED Encounter would need to be tied to the Observation Encounter which would be tied to the Inpatient Encounter</a:t>
            </a:r>
          </a:p>
          <a:p>
            <a:pPr lvl="2"/>
            <a:r>
              <a:rPr lang="en-US" sz="1600" dirty="0"/>
              <a:t>ED Encounter would need to be tied to Observation Encounter by less than or equal to 1 </a:t>
            </a:r>
            <a:r>
              <a:rPr lang="en-US" sz="1600" dirty="0" err="1"/>
              <a:t>hr</a:t>
            </a:r>
            <a:endParaRPr lang="en-US" sz="1600" dirty="0"/>
          </a:p>
          <a:p>
            <a:pPr lvl="2"/>
            <a:r>
              <a:rPr lang="en-US" sz="1600" dirty="0"/>
              <a:t>ED Encounter would need to be tied to Inpatient Encounter by less than or equal to 1 </a:t>
            </a:r>
            <a:r>
              <a:rPr lang="en-US" sz="1600" dirty="0" err="1"/>
              <a:t>hr</a:t>
            </a:r>
            <a:endParaRPr lang="en-US" sz="1600" dirty="0"/>
          </a:p>
          <a:p>
            <a:pPr lvl="2"/>
            <a:r>
              <a:rPr lang="en-US" sz="1600" dirty="0"/>
              <a:t>Observation Encounter would need to be tied to Inpatient Encounter by less than or equal to 1 </a:t>
            </a:r>
            <a:r>
              <a:rPr lang="en-US" sz="1600" dirty="0" err="1"/>
              <a:t>hr</a:t>
            </a:r>
            <a:endParaRPr lang="en-US" sz="1600" dirty="0"/>
          </a:p>
          <a:p>
            <a:pPr marL="341313" lvl="1" indent="0">
              <a:buNone/>
            </a:pPr>
            <a:endParaRPr lang="en-US" sz="2000" dirty="0"/>
          </a:p>
        </p:txBody>
      </p:sp>
    </p:spTree>
    <p:extLst>
      <p:ext uri="{BB962C8B-B14F-4D97-AF65-F5344CB8AC3E}">
        <p14:creationId xmlns:p14="http://schemas.microsoft.com/office/powerpoint/2010/main" val="17602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Observation SNOMED Codes</a:t>
            </a:r>
          </a:p>
        </p:txBody>
      </p:sp>
      <p:sp>
        <p:nvSpPr>
          <p:cNvPr id="3" name="Content Placeholder 2"/>
          <p:cNvSpPr>
            <a:spLocks noGrp="1"/>
          </p:cNvSpPr>
          <p:nvPr>
            <p:ph idx="1"/>
          </p:nvPr>
        </p:nvSpPr>
        <p:spPr>
          <a:xfrm>
            <a:off x="762000" y="2326908"/>
            <a:ext cx="10692384" cy="3657600"/>
          </a:xfrm>
        </p:spPr>
        <p:txBody>
          <a:bodyPr/>
          <a:lstStyle/>
          <a:p>
            <a:r>
              <a:rPr lang="en-US" b="1" dirty="0"/>
              <a:t>SNOMED codes are available to use for representing Observation within eCQMs.</a:t>
            </a:r>
          </a:p>
          <a:p>
            <a:r>
              <a:rPr lang="en-US" sz="2000" dirty="0"/>
              <a:t>Value set </a:t>
            </a:r>
            <a:r>
              <a:rPr lang="en-US" sz="2000" dirty="0">
                <a:hlinkClick r:id="rId2"/>
              </a:rPr>
              <a:t>“Observation Services”</a:t>
            </a:r>
            <a:r>
              <a:rPr lang="en-US" sz="2000" dirty="0"/>
              <a:t> -(2.16.840.1.113762.1.4.1111.143)	</a:t>
            </a:r>
          </a:p>
          <a:p>
            <a:pPr lvl="1"/>
            <a:r>
              <a:rPr lang="en-US" sz="1600" dirty="0"/>
              <a:t>Includes 3 Observation SNOMED procedure codes that are of interest – See Below</a:t>
            </a:r>
          </a:p>
          <a:p>
            <a:r>
              <a:rPr lang="en-US" sz="2000" dirty="0"/>
              <a:t>Hospital admission, for observation (procedure) – 76464004</a:t>
            </a:r>
          </a:p>
          <a:p>
            <a:r>
              <a:rPr lang="en-US" sz="2000" dirty="0"/>
              <a:t>Hospital admission from observation unit (procedure) – 448851000124103 - Seems relevant and it is in the same parent hierarchy in SNOMED as “Hospital admission, for observation (procedure)”</a:t>
            </a:r>
          </a:p>
          <a:p>
            <a:r>
              <a:rPr lang="en-US" sz="2000" dirty="0"/>
              <a:t>Admission to observation unit (procedure) – 448951000124107 - Comes from the Parent code of “Admission to establishment (procedure)”</a:t>
            </a:r>
          </a:p>
          <a:p>
            <a:pPr lvl="1"/>
            <a:r>
              <a:rPr lang="en-US" sz="1600" dirty="0"/>
              <a:t>Needs more thought and debate</a:t>
            </a:r>
          </a:p>
        </p:txBody>
      </p:sp>
    </p:spTree>
    <p:extLst>
      <p:ext uri="{BB962C8B-B14F-4D97-AF65-F5344CB8AC3E}">
        <p14:creationId xmlns:p14="http://schemas.microsoft.com/office/powerpoint/2010/main" val="195102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126" y="469985"/>
            <a:ext cx="10689336" cy="914400"/>
          </a:xfrm>
        </p:spPr>
        <p:txBody>
          <a:bodyPr/>
          <a:lstStyle/>
          <a:p>
            <a:r>
              <a:rPr lang="en-US" dirty="0"/>
              <a:t>Implementation questions/issues</a:t>
            </a:r>
          </a:p>
        </p:txBody>
      </p:sp>
      <p:sp>
        <p:nvSpPr>
          <p:cNvPr id="3" name="Content Placeholder 2"/>
          <p:cNvSpPr>
            <a:spLocks noGrp="1"/>
          </p:cNvSpPr>
          <p:nvPr>
            <p:ph idx="1"/>
          </p:nvPr>
        </p:nvSpPr>
        <p:spPr>
          <a:xfrm>
            <a:off x="810126" y="1576973"/>
            <a:ext cx="7669212" cy="385177"/>
          </a:xfrm>
        </p:spPr>
        <p:txBody>
          <a:bodyPr/>
          <a:lstStyle/>
          <a:p>
            <a:r>
              <a:rPr lang="en-US" dirty="0"/>
              <a:t>Logic does not account for observation status timeframe (</a:t>
            </a:r>
            <a:r>
              <a:rPr lang="en-US" dirty="0">
                <a:hlinkClick r:id="rId2"/>
              </a:rPr>
              <a:t>CQM-1608</a:t>
            </a:r>
            <a:r>
              <a:rPr lang="en-US" dirty="0"/>
              <a:t>)</a:t>
            </a:r>
          </a:p>
          <a:p>
            <a:endParaRPr lang="en-US" dirty="0"/>
          </a:p>
        </p:txBody>
      </p:sp>
      <p:pic>
        <p:nvPicPr>
          <p:cNvPr id="4" name="Picture 3"/>
          <p:cNvPicPr>
            <a:picLocks noChangeAspect="1"/>
          </p:cNvPicPr>
          <p:nvPr/>
        </p:nvPicPr>
        <p:blipFill>
          <a:blip r:embed="rId3"/>
          <a:stretch>
            <a:fillRect/>
          </a:stretch>
        </p:blipFill>
        <p:spPr>
          <a:xfrm>
            <a:off x="3361389" y="1962150"/>
            <a:ext cx="6391275" cy="4895850"/>
          </a:xfrm>
          <a:prstGeom prst="rect">
            <a:avLst/>
          </a:prstGeom>
        </p:spPr>
      </p:pic>
    </p:spTree>
    <p:extLst>
      <p:ext uri="{BB962C8B-B14F-4D97-AF65-F5344CB8AC3E}">
        <p14:creationId xmlns:p14="http://schemas.microsoft.com/office/powerpoint/2010/main" val="411642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3600" dirty="0"/>
              <a:t>Issue Overview</a:t>
            </a:r>
          </a:p>
        </p:txBody>
      </p:sp>
      <p:sp>
        <p:nvSpPr>
          <p:cNvPr id="11" name="Content Placeholder 10"/>
          <p:cNvSpPr>
            <a:spLocks noGrp="1"/>
          </p:cNvSpPr>
          <p:nvPr>
            <p:ph idx="1"/>
          </p:nvPr>
        </p:nvSpPr>
        <p:spPr/>
        <p:txBody>
          <a:bodyPr/>
          <a:lstStyle/>
          <a:p>
            <a:r>
              <a:rPr lang="en-US" sz="2400" dirty="0"/>
              <a:t>Care provided while a patient is in observation (prior to being admitted to inpatient care) may not be accounted for in the measure logic (</a:t>
            </a:r>
            <a:r>
              <a:rPr lang="en-US" sz="2400" dirty="0">
                <a:hlinkClick r:id="rId3"/>
              </a:rPr>
              <a:t>CQM-1608</a:t>
            </a:r>
            <a:r>
              <a:rPr lang="en-US" sz="2400" dirty="0"/>
              <a:t>)</a:t>
            </a:r>
          </a:p>
          <a:p>
            <a:r>
              <a:rPr lang="en-US" sz="2400" dirty="0"/>
              <a:t>Care provided while in emergency, or outpatient status may not be accounted for either</a:t>
            </a:r>
          </a:p>
          <a:p>
            <a:r>
              <a:rPr lang="en-US" sz="2400" dirty="0"/>
              <a:t>CQL has episode of care, doesn’t matter where they start, relates to an encounter</a:t>
            </a:r>
          </a:p>
          <a:p>
            <a:pPr lvl="1"/>
            <a:r>
              <a:rPr lang="en-US" sz="2000" dirty="0"/>
              <a:t>Vendors define episode of cares differently</a:t>
            </a:r>
          </a:p>
          <a:p>
            <a:pPr lvl="1"/>
            <a:r>
              <a:rPr lang="en-US" sz="2000" dirty="0"/>
              <a:t>Clinical intent and the Technical field have differing views on episode of care</a:t>
            </a:r>
          </a:p>
        </p:txBody>
      </p:sp>
    </p:spTree>
    <p:extLst>
      <p:ext uri="{BB962C8B-B14F-4D97-AF65-F5344CB8AC3E}">
        <p14:creationId xmlns:p14="http://schemas.microsoft.com/office/powerpoint/2010/main" val="208582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3600" dirty="0"/>
              <a:t>Issue impact – CRP feedback</a:t>
            </a:r>
          </a:p>
        </p:txBody>
      </p:sp>
      <p:sp>
        <p:nvSpPr>
          <p:cNvPr id="11" name="Content Placeholder 10"/>
          <p:cNvSpPr>
            <a:spLocks noGrp="1"/>
          </p:cNvSpPr>
          <p:nvPr>
            <p:ph idx="1"/>
          </p:nvPr>
        </p:nvSpPr>
        <p:spPr/>
        <p:txBody>
          <a:bodyPr/>
          <a:lstStyle/>
          <a:p>
            <a:r>
              <a:rPr lang="en-US" altLang="en-US" sz="2400" dirty="0"/>
              <a:t>Issue is significant and perceived to affect measure calculation results</a:t>
            </a:r>
          </a:p>
          <a:p>
            <a:r>
              <a:rPr lang="en-US" sz="2400" dirty="0"/>
              <a:t>Issue impacts most EH eCQMs to varying degrees</a:t>
            </a:r>
          </a:p>
          <a:p>
            <a:r>
              <a:rPr lang="en-US" altLang="en-US" sz="2400" dirty="0"/>
              <a:t>Variability in how ED </a:t>
            </a:r>
            <a:r>
              <a:rPr lang="en-US" altLang="en-US" sz="2400" dirty="0">
                <a:sym typeface="Wingdings 3" panose="05040102010807070707" pitchFamily="18" charset="2"/>
              </a:rPr>
              <a:t> o</a:t>
            </a:r>
            <a:r>
              <a:rPr lang="en-US" altLang="en-US" sz="2400" dirty="0"/>
              <a:t>bservation </a:t>
            </a:r>
            <a:r>
              <a:rPr lang="en-US" altLang="en-US" sz="2400" dirty="0">
                <a:sym typeface="Wingdings 3" panose="05040102010807070707" pitchFamily="18" charset="2"/>
              </a:rPr>
              <a:t> inpatient is managed within an EHR</a:t>
            </a:r>
          </a:p>
          <a:p>
            <a:r>
              <a:rPr lang="en-US" altLang="en-US" sz="2400" dirty="0">
                <a:sym typeface="Wingdings 3" panose="05040102010807070707" pitchFamily="18" charset="2"/>
              </a:rPr>
              <a:t>Issue relates/overlaps with ED visit ends &lt;= 1 hour of inpatient admission</a:t>
            </a:r>
          </a:p>
          <a:p>
            <a:r>
              <a:rPr lang="en-US" altLang="en-US" sz="2400" dirty="0">
                <a:sym typeface="Wingdings 3" panose="05040102010807070707" pitchFamily="18" charset="2"/>
              </a:rPr>
              <a:t>Observation vs. inpatient as administrative artifact</a:t>
            </a:r>
          </a:p>
          <a:p>
            <a:r>
              <a:rPr lang="en-US" altLang="en-US" sz="2400" dirty="0">
                <a:sym typeface="Wingdings 3" panose="05040102010807070707" pitchFamily="18" charset="2"/>
              </a:rPr>
              <a:t>Policy implications of observation status</a:t>
            </a:r>
          </a:p>
          <a:p>
            <a:r>
              <a:rPr lang="en-US" altLang="en-US" sz="2400" dirty="0">
                <a:sym typeface="Wingdings 3" panose="05040102010807070707" pitchFamily="18" charset="2"/>
              </a:rPr>
              <a:t>Implementers agree it’s a difficult issue to solve</a:t>
            </a:r>
          </a:p>
        </p:txBody>
      </p:sp>
    </p:spTree>
    <p:extLst>
      <p:ext uri="{BB962C8B-B14F-4D97-AF65-F5344CB8AC3E}">
        <p14:creationId xmlns:p14="http://schemas.microsoft.com/office/powerpoint/2010/main" val="66668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Possible interim “patches”</a:t>
            </a:r>
          </a:p>
        </p:txBody>
      </p:sp>
      <p:sp>
        <p:nvSpPr>
          <p:cNvPr id="3" name="Content Placeholder 2"/>
          <p:cNvSpPr>
            <a:spLocks noGrp="1"/>
          </p:cNvSpPr>
          <p:nvPr>
            <p:ph idx="1"/>
          </p:nvPr>
        </p:nvSpPr>
        <p:spPr/>
        <p:txBody>
          <a:bodyPr/>
          <a:lstStyle/>
          <a:p>
            <a:r>
              <a:rPr lang="en-US" b="1"/>
              <a:t>#1</a:t>
            </a:r>
            <a:r>
              <a:rPr lang="en-US"/>
              <a:t> </a:t>
            </a:r>
            <a:r>
              <a:rPr lang="en-US" b="1"/>
              <a:t>Add guidance</a:t>
            </a:r>
            <a:r>
              <a:rPr lang="en-US"/>
              <a:t> directing implementers to map observation to inpatient admission, when applicable</a:t>
            </a:r>
          </a:p>
          <a:p>
            <a:r>
              <a:rPr lang="en-US" b="1"/>
              <a:t>#2</a:t>
            </a:r>
            <a:r>
              <a:rPr lang="en-US"/>
              <a:t> </a:t>
            </a:r>
            <a:r>
              <a:rPr lang="en-US" b="1"/>
              <a:t>Use a timing constraint</a:t>
            </a:r>
            <a:r>
              <a:rPr lang="en-US"/>
              <a:t> only to cover both ED and observation implicitly (e.g. &lt;= 3 day(s) SBS Inpatient Encounter)</a:t>
            </a:r>
          </a:p>
          <a:p>
            <a:r>
              <a:rPr lang="en-US" b="1"/>
              <a:t>#3 Model observation status explicitly</a:t>
            </a:r>
            <a:r>
              <a:rPr lang="en-US"/>
              <a:t> in the logic (e.g. as encounter, location, ED disposition)</a:t>
            </a:r>
          </a:p>
        </p:txBody>
      </p:sp>
    </p:spTree>
    <p:extLst>
      <p:ext uri="{BB962C8B-B14F-4D97-AF65-F5344CB8AC3E}">
        <p14:creationId xmlns:p14="http://schemas.microsoft.com/office/powerpoint/2010/main" val="8020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Patch # 2 - Using </a:t>
            </a:r>
            <a:r>
              <a:rPr lang="en-US" sz="2800" dirty="0"/>
              <a:t>a timing constraint: effort vs. benefit</a:t>
            </a:r>
          </a:p>
        </p:txBody>
      </p:sp>
      <p:sp>
        <p:nvSpPr>
          <p:cNvPr id="4" name="Content Placeholder 3"/>
          <p:cNvSpPr>
            <a:spLocks noGrp="1"/>
          </p:cNvSpPr>
          <p:nvPr>
            <p:ph idx="1"/>
          </p:nvPr>
        </p:nvSpPr>
        <p:spPr/>
        <p:txBody>
          <a:bodyPr/>
          <a:lstStyle/>
          <a:p>
            <a:r>
              <a:rPr lang="en-US" dirty="0"/>
              <a:t>Can “pick up” on events prior to arrival</a:t>
            </a:r>
          </a:p>
          <a:p>
            <a:r>
              <a:rPr lang="en-US" dirty="0"/>
              <a:t>Can be confusing if applied only to some eCQMs (e.g. VTE, STK-5)</a:t>
            </a:r>
          </a:p>
          <a:p>
            <a:pPr lvl="1"/>
            <a:r>
              <a:rPr lang="en-US" dirty="0"/>
              <a:t>Cannot be applied to eCQMs dependent on arrival time (e.g. STK-5)</a:t>
            </a:r>
          </a:p>
          <a:p>
            <a:pPr lvl="1"/>
            <a:r>
              <a:rPr lang="en-US" dirty="0"/>
              <a:t>Does not resolve observation status issue when eCQM requires ED visit (e.g. ED-1)</a:t>
            </a:r>
          </a:p>
          <a:p>
            <a:pPr lvl="1"/>
            <a:r>
              <a:rPr lang="en-US" dirty="0"/>
              <a:t>May not meet measure requirements (e.g. STK-8, STK-10)</a:t>
            </a:r>
          </a:p>
        </p:txBody>
      </p:sp>
    </p:spTree>
    <p:extLst>
      <p:ext uri="{BB962C8B-B14F-4D97-AF65-F5344CB8AC3E}">
        <p14:creationId xmlns:p14="http://schemas.microsoft.com/office/powerpoint/2010/main" val="171317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Long term optimal solution</a:t>
            </a:r>
          </a:p>
        </p:txBody>
      </p:sp>
      <p:sp>
        <p:nvSpPr>
          <p:cNvPr id="3" name="Content Placeholder 2"/>
          <p:cNvSpPr>
            <a:spLocks noGrp="1"/>
          </p:cNvSpPr>
          <p:nvPr>
            <p:ph idx="1"/>
          </p:nvPr>
        </p:nvSpPr>
        <p:spPr/>
        <p:txBody>
          <a:bodyPr/>
          <a:lstStyle/>
          <a:p>
            <a:r>
              <a:rPr lang="en-US" dirty="0"/>
              <a:t>Use CQL to define hospital arrival unambiguously:</a:t>
            </a:r>
          </a:p>
          <a:p>
            <a:pPr lvl="1"/>
            <a:r>
              <a:rPr lang="en-US" dirty="0"/>
              <a:t>Earliest of:</a:t>
            </a:r>
          </a:p>
          <a:p>
            <a:pPr lvl="2"/>
            <a:r>
              <a:rPr lang="en-US" dirty="0"/>
              <a:t>ED visit start</a:t>
            </a:r>
          </a:p>
          <a:p>
            <a:pPr lvl="2"/>
            <a:r>
              <a:rPr lang="en-US" dirty="0"/>
              <a:t>Observation start</a:t>
            </a:r>
          </a:p>
          <a:p>
            <a:pPr lvl="2"/>
            <a:r>
              <a:rPr lang="en-US" dirty="0"/>
              <a:t>Inpatient admission</a:t>
            </a:r>
          </a:p>
        </p:txBody>
      </p:sp>
    </p:spTree>
    <p:extLst>
      <p:ext uri="{BB962C8B-B14F-4D97-AF65-F5344CB8AC3E}">
        <p14:creationId xmlns:p14="http://schemas.microsoft.com/office/powerpoint/2010/main" val="112873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Current Hospitalization Function     </a:t>
            </a:r>
          </a:p>
        </p:txBody>
      </p:sp>
      <p:sp>
        <p:nvSpPr>
          <p:cNvPr id="3" name="Content Placeholder 2"/>
          <p:cNvSpPr>
            <a:spLocks noGrp="1"/>
          </p:cNvSpPr>
          <p:nvPr>
            <p:ph idx="1"/>
          </p:nvPr>
        </p:nvSpPr>
        <p:spPr/>
        <p:txBody>
          <a:bodyPr/>
          <a:lstStyle/>
          <a:p>
            <a:r>
              <a:rPr lang="en-US" sz="2400"/>
              <a:t>Hospitalization Function returns the total interval for admission to discharge for the given encounter, or for the admission of any immediately prior emergency department visit to the discharge of the given encounter.</a:t>
            </a:r>
          </a:p>
          <a:p>
            <a:pPr marL="0" indent="0">
              <a:buNone/>
            </a:pPr>
            <a:endParaRPr lang="en-US" sz="2400"/>
          </a:p>
          <a:p>
            <a:pPr lvl="1"/>
            <a:r>
              <a:rPr lang="en-US" sz="2000"/>
              <a:t>(Encounter "Encounter, Performed" ): ( singleton from ( ["Encounter, Performed": "Emergency Department Visit"] </a:t>
            </a:r>
            <a:r>
              <a:rPr lang="en-US" sz="2000" err="1"/>
              <a:t>EDVisit</a:t>
            </a:r>
            <a:r>
              <a:rPr lang="en-US" sz="2000"/>
              <a:t> </a:t>
            </a:r>
          </a:p>
          <a:p>
            <a:pPr marL="341313" lvl="1" indent="0">
              <a:buNone/>
            </a:pPr>
            <a:r>
              <a:rPr lang="en-US" sz="2000"/>
              <a:t>	where </a:t>
            </a:r>
            <a:r>
              <a:rPr lang="en-US" sz="2000" err="1"/>
              <a:t>EDVisit.relevantPeriod</a:t>
            </a:r>
            <a:r>
              <a:rPr lang="en-US" sz="2000"/>
              <a:t> ends 1 hour or less on or before start 	of </a:t>
            </a:r>
            <a:r>
              <a:rPr lang="en-US" sz="2000" err="1"/>
              <a:t>Encounter.relevantPeriod</a:t>
            </a:r>
            <a:r>
              <a:rPr lang="en-US" sz="2000"/>
              <a:t>) ) X </a:t>
            </a:r>
          </a:p>
          <a:p>
            <a:pPr marL="341313" lvl="1" indent="0">
              <a:buNone/>
            </a:pPr>
            <a:r>
              <a:rPr lang="en-US" sz="2000"/>
              <a:t>	return if X is null then </a:t>
            </a:r>
            <a:r>
              <a:rPr lang="en-US" sz="2000" err="1"/>
              <a:t>Encounter.relevantPeriod</a:t>
            </a:r>
            <a:r>
              <a:rPr lang="en-US" sz="2000"/>
              <a:t> else Interval[start of                                    	</a:t>
            </a:r>
            <a:r>
              <a:rPr lang="en-US" sz="2000" err="1"/>
              <a:t>X.relevantPeriod</a:t>
            </a:r>
            <a:r>
              <a:rPr lang="en-US" sz="2000"/>
              <a:t>, end of </a:t>
            </a:r>
            <a:r>
              <a:rPr lang="en-US" sz="2000" err="1"/>
              <a:t>Encounter.relevantPeriod</a:t>
            </a:r>
            <a:r>
              <a:rPr lang="en-US" sz="2000"/>
              <a:t>]</a:t>
            </a:r>
          </a:p>
        </p:txBody>
      </p:sp>
    </p:spTree>
    <p:extLst>
      <p:ext uri="{BB962C8B-B14F-4D97-AF65-F5344CB8AC3E}">
        <p14:creationId xmlns:p14="http://schemas.microsoft.com/office/powerpoint/2010/main" val="378116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62" y="0"/>
            <a:ext cx="10689336" cy="914400"/>
          </a:xfrm>
        </p:spPr>
        <p:txBody>
          <a:bodyPr/>
          <a:lstStyle/>
          <a:p>
            <a:r>
              <a:rPr lang="en-US" dirty="0"/>
              <a:t>Examples</a:t>
            </a:r>
          </a:p>
        </p:txBody>
      </p:sp>
      <p:sp>
        <p:nvSpPr>
          <p:cNvPr id="5" name="Rectangle 4"/>
          <p:cNvSpPr/>
          <p:nvPr/>
        </p:nvSpPr>
        <p:spPr>
          <a:xfrm>
            <a:off x="0" y="1191126"/>
            <a:ext cx="6330462" cy="6079613"/>
          </a:xfrm>
          <a:prstGeom prst="rect">
            <a:avLst/>
          </a:prstGeom>
        </p:spPr>
        <p:txBody>
          <a:bodyPr wrap="square">
            <a:spAutoFit/>
          </a:bodyPr>
          <a:lstStyle/>
          <a:p>
            <a:pPr algn="ctr" fontAlgn="base">
              <a:lnSpc>
                <a:spcPct val="107000"/>
              </a:lnSpc>
              <a:spcAft>
                <a:spcPts val="800"/>
              </a:spcAft>
            </a:pPr>
            <a:r>
              <a:rPr lang="en-US" sz="2000" b="1" dirty="0">
                <a:solidFill>
                  <a:srgbClr val="000000"/>
                </a:solidFill>
                <a:ea typeface="Calibri" panose="020F0502020204030204" pitchFamily="34" charset="0"/>
                <a:cs typeface="Times New Roman" panose="02020603050405020304" pitchFamily="18" charset="0"/>
              </a:rPr>
              <a:t>STK 5</a:t>
            </a:r>
            <a:endParaRPr lang="en-US" sz="2000" dirty="0">
              <a:solidFill>
                <a:srgbClr val="1A1A1A"/>
              </a:solidFill>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err="1"/>
              <a:t>TJC."Ischemic</a:t>
            </a:r>
            <a:r>
              <a:rPr lang="en-US" sz="1500" dirty="0"/>
              <a:t> Stroke Encounter" </a:t>
            </a:r>
            <a:r>
              <a:rPr lang="en-US" sz="1500" dirty="0" err="1"/>
              <a:t>IschemicStrokeEncounter</a:t>
            </a:r>
            <a:endParaRPr lang="en-US" sz="1500" dirty="0"/>
          </a:p>
          <a:p>
            <a:pPr lvl="3"/>
            <a:r>
              <a:rPr lang="en-US" sz="1500" dirty="0"/>
              <a:t>with ["Medication, Administered": "Antithrombotic Therapy"] Antithrombotic</a:t>
            </a:r>
          </a:p>
          <a:p>
            <a:pPr lvl="3"/>
            <a:r>
              <a:rPr lang="en-US" sz="1500" dirty="0"/>
              <a:t>such that </a:t>
            </a:r>
            <a:r>
              <a:rPr lang="en-US" sz="1500" dirty="0" err="1"/>
              <a:t>Antithrombotic.relevantPeriod</a:t>
            </a:r>
            <a:r>
              <a:rPr lang="en-US" sz="1500" dirty="0"/>
              <a:t> starts 1 day or less on or after day of start of </a:t>
            </a:r>
            <a:r>
              <a:rPr lang="en-US" sz="1500" dirty="0" err="1"/>
              <a:t>Global."Hospitalization</a:t>
            </a:r>
            <a:r>
              <a:rPr lang="en-US" sz="1500" dirty="0"/>
              <a:t>"(</a:t>
            </a:r>
            <a:r>
              <a:rPr lang="en-US" sz="1500" dirty="0" err="1"/>
              <a:t>IschemicStrokeEncounter</a:t>
            </a:r>
            <a:r>
              <a:rPr lang="en-US" sz="1500" dirty="0"/>
              <a:t>)</a:t>
            </a:r>
          </a:p>
          <a:p>
            <a:pPr marL="285750" indent="-285750">
              <a:buFont typeface="Arial" panose="020B0604020202020204" pitchFamily="34" charset="0"/>
              <a:buChar char="•"/>
            </a:pPr>
            <a:r>
              <a:rPr lang="en-US" sz="1500" dirty="0" err="1"/>
              <a:t>TJC."Ischemic</a:t>
            </a:r>
            <a:r>
              <a:rPr lang="en-US" sz="1500" dirty="0"/>
              <a:t> Stroke Encounter" </a:t>
            </a:r>
            <a:r>
              <a:rPr lang="en-US" sz="1500" dirty="0" err="1"/>
              <a:t>IschemicStrokeEncounter</a:t>
            </a:r>
            <a:endParaRPr lang="en-US" sz="1500" dirty="0"/>
          </a:p>
          <a:p>
            <a:pPr lvl="3"/>
            <a:r>
              <a:rPr lang="en-US" sz="1500" dirty="0"/>
              <a:t>with "Thrombolytic Medication" Thrombolytic</a:t>
            </a:r>
          </a:p>
          <a:p>
            <a:pPr lvl="3"/>
            <a:r>
              <a:rPr lang="en-US" sz="1500" dirty="0"/>
              <a:t>such that </a:t>
            </a:r>
            <a:r>
              <a:rPr lang="en-US" sz="1500" dirty="0" err="1"/>
              <a:t>Thrombolytic.relevantPeriod</a:t>
            </a:r>
            <a:r>
              <a:rPr lang="en-US" sz="1500" dirty="0"/>
              <a:t> starts during </a:t>
            </a:r>
            <a:r>
              <a:rPr lang="en-US" sz="1500" dirty="0" err="1"/>
              <a:t>Global."Hospitalization</a:t>
            </a:r>
            <a:r>
              <a:rPr lang="en-US" sz="1500" dirty="0"/>
              <a:t>"(</a:t>
            </a:r>
            <a:r>
              <a:rPr lang="en-US" sz="1500" dirty="0" err="1"/>
              <a:t>IschemicStrokeEncounter</a:t>
            </a:r>
            <a:r>
              <a:rPr lang="en-US" sz="1500" dirty="0"/>
              <a:t>)</a:t>
            </a:r>
          </a:p>
          <a:p>
            <a:pPr marL="285750" indent="-285750">
              <a:buFont typeface="Arial" panose="020B0604020202020204" pitchFamily="34" charset="0"/>
              <a:buChar char="•"/>
            </a:pPr>
            <a:r>
              <a:rPr lang="en-US" sz="1500" dirty="0" err="1"/>
              <a:t>TJC."Ischemic</a:t>
            </a:r>
            <a:r>
              <a:rPr lang="en-US" sz="1500" dirty="0"/>
              <a:t> Stroke Encounter" </a:t>
            </a:r>
            <a:r>
              <a:rPr lang="en-US" sz="1500" dirty="0" err="1"/>
              <a:t>IschemicStrokeEncounter</a:t>
            </a:r>
            <a:endParaRPr lang="en-US" sz="1500" dirty="0"/>
          </a:p>
          <a:p>
            <a:r>
              <a:rPr lang="en-US" sz="1500" dirty="0"/>
              <a:t>	       with "Thrombolytic Therapy Medication or   </a:t>
            </a:r>
          </a:p>
          <a:p>
            <a:r>
              <a:rPr lang="en-US" sz="1500" dirty="0"/>
              <a:t>                       Procedures“ </a:t>
            </a:r>
            <a:r>
              <a:rPr lang="en-US" sz="1500" dirty="0" err="1"/>
              <a:t>ThrombolyticTherapy</a:t>
            </a:r>
            <a:r>
              <a:rPr lang="en-US" sz="1500" dirty="0"/>
              <a:t> such that        </a:t>
            </a:r>
          </a:p>
          <a:p>
            <a:r>
              <a:rPr lang="en-US" sz="1500" dirty="0"/>
              <a:t>                       </a:t>
            </a:r>
            <a:r>
              <a:rPr lang="en-US" sz="1500" dirty="0" err="1"/>
              <a:t>ThrombolyticTherapy.relevantPeriod</a:t>
            </a:r>
            <a:r>
              <a:rPr lang="en-US" sz="1500" dirty="0"/>
              <a:t> starts 24 hours </a:t>
            </a:r>
          </a:p>
          <a:p>
            <a:r>
              <a:rPr lang="en-US" sz="1500" dirty="0"/>
              <a:t>                       or less before start of   </a:t>
            </a:r>
          </a:p>
          <a:p>
            <a:r>
              <a:rPr lang="en-US" sz="1500" dirty="0"/>
              <a:t>                       </a:t>
            </a:r>
            <a:r>
              <a:rPr lang="en-US" sz="1500" dirty="0" err="1"/>
              <a:t>Global."Hospitalization</a:t>
            </a:r>
            <a:r>
              <a:rPr lang="en-US" sz="1500" dirty="0"/>
              <a:t>"(</a:t>
            </a:r>
            <a:r>
              <a:rPr lang="en-US" sz="1500" dirty="0" err="1"/>
              <a:t>IschemicStrokeEncounter</a:t>
            </a:r>
            <a:r>
              <a:rPr lang="en-US" sz="1500" dirty="0"/>
              <a:t>)</a:t>
            </a:r>
          </a:p>
          <a:p>
            <a:pPr marL="457200" indent="-457200">
              <a:buFont typeface="Arial" panose="020B0604020202020204" pitchFamily="34" charset="0"/>
              <a:buChar char="•"/>
            </a:pPr>
            <a:endParaRPr lang="en-US" sz="2800" dirty="0"/>
          </a:p>
          <a:p>
            <a:pPr fontAlgn="base">
              <a:tabLst>
                <a:tab pos="627063" algn="l"/>
              </a:tabLst>
            </a:pPr>
            <a:endParaRPr lang="en-US" dirty="0">
              <a:solidFill>
                <a:srgbClr val="1A1A1A"/>
              </a:solidFill>
              <a:ea typeface="Times New Roman" panose="02020603050405020304" pitchFamily="18" charset="0"/>
              <a:cs typeface="Times New Roman" panose="02020603050405020304" pitchFamily="18" charset="0"/>
            </a:endParaRPr>
          </a:p>
        </p:txBody>
      </p:sp>
      <p:sp>
        <p:nvSpPr>
          <p:cNvPr id="4" name="Rectangle 3"/>
          <p:cNvSpPr/>
          <p:nvPr/>
        </p:nvSpPr>
        <p:spPr>
          <a:xfrm>
            <a:off x="6482862" y="1191126"/>
            <a:ext cx="5709138" cy="4002121"/>
          </a:xfrm>
          <a:prstGeom prst="rect">
            <a:avLst/>
          </a:prstGeom>
        </p:spPr>
        <p:txBody>
          <a:bodyPr wrap="square">
            <a:spAutoFit/>
          </a:bodyPr>
          <a:lstStyle/>
          <a:p>
            <a:pPr algn="ctr" fontAlgn="base">
              <a:lnSpc>
                <a:spcPct val="107000"/>
              </a:lnSpc>
              <a:spcAft>
                <a:spcPts val="800"/>
              </a:spcAft>
            </a:pPr>
            <a:r>
              <a:rPr lang="en-US" sz="2000" b="1" dirty="0">
                <a:solidFill>
                  <a:srgbClr val="000000"/>
                </a:solidFill>
                <a:ea typeface="Calibri" panose="020F0502020204030204" pitchFamily="34" charset="0"/>
                <a:cs typeface="Times New Roman" panose="02020603050405020304" pitchFamily="18" charset="0"/>
              </a:rPr>
              <a:t>Hospitalization Function</a:t>
            </a:r>
            <a:endParaRPr lang="en-US" sz="2000" dirty="0">
              <a:solidFill>
                <a:srgbClr val="1A1A1A"/>
              </a:solidFill>
              <a:ea typeface="Times New Roman" panose="02020603050405020304" pitchFamily="18" charset="0"/>
              <a:cs typeface="Times New Roman" panose="02020603050405020304" pitchFamily="18" charset="0"/>
            </a:endParaRPr>
          </a:p>
          <a:p>
            <a:endParaRPr lang="en-US" dirty="0"/>
          </a:p>
          <a:p>
            <a:pPr lvl="1"/>
            <a:r>
              <a:rPr lang="en-US" sz="1400" b="1" dirty="0" err="1"/>
              <a:t>Global.Hospitalization</a:t>
            </a:r>
            <a:r>
              <a:rPr lang="en-US" sz="1400" b="1" dirty="0"/>
              <a:t> (Encounter "Encounter, Performed")</a:t>
            </a:r>
            <a:r>
              <a:rPr lang="en-US" sz="1400" dirty="0"/>
              <a:t> </a:t>
            </a:r>
          </a:p>
          <a:p>
            <a:pPr lvl="2"/>
            <a:r>
              <a:rPr lang="en-US" sz="1600" dirty="0"/>
              <a:t> </a:t>
            </a:r>
          </a:p>
          <a:p>
            <a:pPr lvl="3"/>
            <a:r>
              <a:rPr lang="en-US" sz="1600" dirty="0"/>
              <a:t>( singleton from ( ["Encounter, Performed": "Emergency Department Visit"] </a:t>
            </a:r>
            <a:r>
              <a:rPr lang="en-US" sz="1600" dirty="0" err="1"/>
              <a:t>EDVisit</a:t>
            </a:r>
            <a:endParaRPr lang="en-US" sz="1600" dirty="0"/>
          </a:p>
          <a:p>
            <a:pPr lvl="3"/>
            <a:r>
              <a:rPr lang="en-US" sz="1600" dirty="0"/>
              <a:t>		where </a:t>
            </a:r>
            <a:r>
              <a:rPr lang="en-US" sz="1600" dirty="0" err="1"/>
              <a:t>EDVisit.relevantPeriod</a:t>
            </a:r>
            <a:r>
              <a:rPr lang="en-US" sz="1600" dirty="0"/>
              <a:t> ends 1 hour or less on or before start of </a:t>
            </a:r>
            <a:r>
              <a:rPr lang="en-US" sz="1600" dirty="0" err="1"/>
              <a:t>Encounter.relevantPeriod</a:t>
            </a:r>
            <a:endParaRPr lang="en-US" sz="1600" dirty="0"/>
          </a:p>
          <a:p>
            <a:pPr lvl="3"/>
            <a:r>
              <a:rPr lang="en-US" sz="1600" dirty="0"/>
              <a:t>) ) X</a:t>
            </a:r>
          </a:p>
          <a:p>
            <a:pPr lvl="3"/>
            <a:r>
              <a:rPr lang="en-US" sz="1600" dirty="0"/>
              <a:t>	return if X is null then </a:t>
            </a:r>
            <a:r>
              <a:rPr lang="en-US" sz="1600" dirty="0" err="1"/>
              <a:t>Encounter.relevantPeriod</a:t>
            </a:r>
            <a:r>
              <a:rPr lang="en-US" sz="1600" dirty="0"/>
              <a:t> else Interval[start of </a:t>
            </a:r>
            <a:r>
              <a:rPr lang="en-US" sz="1600" dirty="0" err="1"/>
              <a:t>X.relevantPeriod</a:t>
            </a:r>
            <a:r>
              <a:rPr lang="en-US" sz="1600" dirty="0"/>
              <a:t>, end of </a:t>
            </a:r>
            <a:r>
              <a:rPr lang="en-US" sz="1600" dirty="0" err="1"/>
              <a:t>Encounter.relevantPeriod</a:t>
            </a:r>
            <a:r>
              <a:rPr lang="en-US" sz="1600" dirty="0"/>
              <a:t>]</a:t>
            </a:r>
          </a:p>
          <a:p>
            <a:pPr fontAlgn="base">
              <a:tabLst>
                <a:tab pos="627063" algn="l"/>
              </a:tabLst>
            </a:pPr>
            <a:endParaRPr lang="en-US" dirty="0">
              <a:solidFill>
                <a:srgbClr val="1A1A1A"/>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70633"/>
      </p:ext>
    </p:extLst>
  </p:cSld>
  <p:clrMapOvr>
    <a:masterClrMapping/>
  </p:clrMapOvr>
</p:sld>
</file>

<file path=ppt/theme/theme1.xml><?xml version="1.0" encoding="utf-8"?>
<a:theme xmlns:a="http://schemas.openxmlformats.org/drawingml/2006/main" name="Joint Commission Theme">
  <a:themeElements>
    <a:clrScheme name="Custom 7">
      <a:dk1>
        <a:srgbClr val="000000"/>
      </a:dk1>
      <a:lt1>
        <a:sysClr val="window" lastClr="FFFFFF"/>
      </a:lt1>
      <a:dk2>
        <a:srgbClr val="1F336B"/>
      </a:dk2>
      <a:lt2>
        <a:srgbClr val="BCBEC0"/>
      </a:lt2>
      <a:accent1>
        <a:srgbClr val="1F336B"/>
      </a:accent1>
      <a:accent2>
        <a:srgbClr val="FFBF00"/>
      </a:accent2>
      <a:accent3>
        <a:srgbClr val="EF5125"/>
      </a:accent3>
      <a:accent4>
        <a:srgbClr val="007B5F"/>
      </a:accent4>
      <a:accent5>
        <a:srgbClr val="6F263D"/>
      </a:accent5>
      <a:accent6>
        <a:srgbClr val="248FA0"/>
      </a:accent6>
      <a:hlink>
        <a:srgbClr val="23346A"/>
      </a:hlink>
      <a:folHlink>
        <a:srgbClr val="23346A"/>
      </a:folHlink>
    </a:clrScheme>
    <a:fontScheme name="Custom 26">
      <a:majorFont>
        <a:latin typeface="Georgia"/>
        <a:ea typeface=""/>
        <a:cs typeface=""/>
      </a:majorFont>
      <a:minorFont>
        <a:latin typeface="ITC Franklin Gothic Std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oint Commission Theme" id="{340939FA-B2A6-434C-9609-3FA2A921D6C3}" vid="{8A6FA3C2-A340-4120-8E39-5EBD695257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Joint Commission Theme</Template>
  <TotalTime>11</TotalTime>
  <Words>627</Words>
  <Application>Microsoft Office PowerPoint</Application>
  <PresentationFormat>Widescreen</PresentationFormat>
  <Paragraphs>82</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Georgia</vt:lpstr>
      <vt:lpstr>ITC Franklin Gothic Std Book</vt:lpstr>
      <vt:lpstr>Times New Roman</vt:lpstr>
      <vt:lpstr>Wingdings 3</vt:lpstr>
      <vt:lpstr>Joint Commission Theme</vt:lpstr>
      <vt:lpstr>Observation Status in Hospital eCQMs</vt:lpstr>
      <vt:lpstr>Implementation questions/issues</vt:lpstr>
      <vt:lpstr>Issue Overview</vt:lpstr>
      <vt:lpstr>Issue impact – CRP feedback</vt:lpstr>
      <vt:lpstr>Possible interim “patches”</vt:lpstr>
      <vt:lpstr>Patch # 2 - Using a timing constraint: effort vs. benefit</vt:lpstr>
      <vt:lpstr>Long term optimal solution</vt:lpstr>
      <vt:lpstr>Current Hospitalization Function     </vt:lpstr>
      <vt:lpstr>Examples</vt:lpstr>
      <vt:lpstr>Proposed Hospitalization Function     </vt:lpstr>
      <vt:lpstr>Observation SNOMED Codes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Salam, Abrar</dc:creator>
  <cp:lastModifiedBy>Salam, Abrar</cp:lastModifiedBy>
  <cp:revision>8</cp:revision>
  <dcterms:created xsi:type="dcterms:W3CDTF">2018-07-04T18:33:44Z</dcterms:created>
  <dcterms:modified xsi:type="dcterms:W3CDTF">2018-07-04T18:45:35Z</dcterms:modified>
</cp:coreProperties>
</file>