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6" r:id="rId1"/>
    <p:sldMasterId id="2147483950" r:id="rId2"/>
  </p:sldMasterIdLst>
  <p:notesMasterIdLst>
    <p:notesMasterId r:id="rId15"/>
  </p:notesMasterIdLst>
  <p:handoutMasterIdLst>
    <p:handoutMasterId r:id="rId16"/>
  </p:handoutMasterIdLst>
  <p:sldIdLst>
    <p:sldId id="335" r:id="rId3"/>
    <p:sldId id="332" r:id="rId4"/>
    <p:sldId id="362" r:id="rId5"/>
    <p:sldId id="381" r:id="rId6"/>
    <p:sldId id="376" r:id="rId7"/>
    <p:sldId id="377" r:id="rId8"/>
    <p:sldId id="363" r:id="rId9"/>
    <p:sldId id="379" r:id="rId10"/>
    <p:sldId id="382" r:id="rId11"/>
    <p:sldId id="380" r:id="rId12"/>
    <p:sldId id="342" r:id="rId13"/>
    <p:sldId id="375" r:id="rId14"/>
  </p:sldIdLst>
  <p:sldSz cx="9144000" cy="6858000" type="screen4x3"/>
  <p:notesSz cx="7029450" cy="931545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4">
          <p15:clr>
            <a:srgbClr val="A4A3A4"/>
          </p15:clr>
        </p15:guide>
        <p15:guide id="2" pos="221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Seeman" initials="JS" lastIdx="14" clrIdx="0"/>
  <p:cmAuthor id="1" name="Edna Temaner" initials="ET" lastIdx="27" clrIdx="1"/>
  <p:cmAuthor id="2" name="Lesh, Kathy (US)" initials="LK(" lastIdx="35" clrIdx="2"/>
  <p:cmAuthor id="3" name="Warmbrodt, Ian (US)" initials="WI(" lastIdx="5" clrIdx="3"/>
  <p:cmAuthor id="4" name="Juliet Rubini" initials="JR" lastIdx="13" clrIdx="4"/>
  <p:cmAuthor id="5" name="Bryn" initials="B" lastIdx="7" clrIdx="5">
    <p:extLst>
      <p:ext uri="{19B8F6BF-5375-455C-9EA6-DF929625EA0E}">
        <p15:presenceInfo xmlns:p15="http://schemas.microsoft.com/office/powerpoint/2012/main" userId="Bry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0000"/>
    <a:srgbClr val="1D3662"/>
    <a:srgbClr val="1D2287"/>
    <a:srgbClr val="1C1E64"/>
    <a:srgbClr val="A61003"/>
    <a:srgbClr val="AD12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3" autoAdjust="0"/>
    <p:restoredTop sz="90075" autoAdjust="0"/>
  </p:normalViewPr>
  <p:slideViewPr>
    <p:cSldViewPr>
      <p:cViewPr varScale="1">
        <p:scale>
          <a:sx n="75" d="100"/>
          <a:sy n="75" d="100"/>
        </p:scale>
        <p:origin x="1373" y="58"/>
      </p:cViewPr>
      <p:guideLst>
        <p:guide orient="horz" pos="2160"/>
        <p:guide pos="2880"/>
      </p:guideLst>
    </p:cSldViewPr>
  </p:slideViewPr>
  <p:outlineViewPr>
    <p:cViewPr>
      <p:scale>
        <a:sx n="33" d="100"/>
        <a:sy n="33" d="100"/>
      </p:scale>
      <p:origin x="0" y="7998"/>
    </p:cViewPr>
  </p:outlineViewPr>
  <p:notesTextViewPr>
    <p:cViewPr>
      <p:scale>
        <a:sx n="100" d="100"/>
        <a:sy n="100" d="100"/>
      </p:scale>
      <p:origin x="0" y="0"/>
    </p:cViewPr>
  </p:notesTextViewPr>
  <p:sorterViewPr>
    <p:cViewPr>
      <p:scale>
        <a:sx n="140" d="100"/>
        <a:sy n="140" d="100"/>
      </p:scale>
      <p:origin x="0" y="3468"/>
    </p:cViewPr>
  </p:sorterViewPr>
  <p:notesViewPr>
    <p:cSldViewPr>
      <p:cViewPr varScale="1">
        <p:scale>
          <a:sx n="49" d="100"/>
          <a:sy n="49" d="100"/>
        </p:scale>
        <p:origin x="-2934" y="-102"/>
      </p:cViewPr>
      <p:guideLst>
        <p:guide orient="horz" pos="2934"/>
        <p:guide pos="221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C33BDC-F949-451D-94F6-7D5326379A1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1A6DBB8-8E4A-47F9-81BF-F2EAD4EECE02}">
      <dgm:prSet/>
      <dgm:spPr/>
      <dgm:t>
        <a:bodyPr/>
        <a:lstStyle/>
        <a:p>
          <a:pPr>
            <a:lnSpc>
              <a:spcPct val="100000"/>
            </a:lnSpc>
          </a:pPr>
          <a:r>
            <a:rPr lang="en-US"/>
            <a:t>Determine additional use cases for establishing CQL library sharing</a:t>
          </a:r>
        </a:p>
      </dgm:t>
    </dgm:pt>
    <dgm:pt modelId="{C8CE7CC6-F228-4AC8-A0F8-B5D4E17ADC32}" type="parTrans" cxnId="{6ADEBB34-711B-4BFE-9738-32504036EC12}">
      <dgm:prSet/>
      <dgm:spPr/>
      <dgm:t>
        <a:bodyPr/>
        <a:lstStyle/>
        <a:p>
          <a:endParaRPr lang="en-US"/>
        </a:p>
      </dgm:t>
    </dgm:pt>
    <dgm:pt modelId="{02B7C466-CA67-4096-A634-E247A5D4E123}" type="sibTrans" cxnId="{6ADEBB34-711B-4BFE-9738-32504036EC12}">
      <dgm:prSet/>
      <dgm:spPr/>
      <dgm:t>
        <a:bodyPr/>
        <a:lstStyle/>
        <a:p>
          <a:pPr>
            <a:lnSpc>
              <a:spcPct val="100000"/>
            </a:lnSpc>
          </a:pPr>
          <a:endParaRPr lang="en-US"/>
        </a:p>
      </dgm:t>
    </dgm:pt>
    <dgm:pt modelId="{477E577E-425E-4F7B-8957-FEA6E7E670E8}">
      <dgm:prSet/>
      <dgm:spPr/>
      <dgm:t>
        <a:bodyPr/>
        <a:lstStyle/>
        <a:p>
          <a:pPr>
            <a:lnSpc>
              <a:spcPct val="100000"/>
            </a:lnSpc>
          </a:pPr>
          <a:r>
            <a:rPr lang="en-US"/>
            <a:t>Determine where on the eCQI resource center CQL library sharing should be established</a:t>
          </a:r>
        </a:p>
      </dgm:t>
    </dgm:pt>
    <dgm:pt modelId="{D85C1A15-1D1D-4020-8062-59DCCFDBB862}" type="parTrans" cxnId="{6346AD53-09AC-41F2-9AC6-47EE633CC01D}">
      <dgm:prSet/>
      <dgm:spPr/>
      <dgm:t>
        <a:bodyPr/>
        <a:lstStyle/>
        <a:p>
          <a:endParaRPr lang="en-US"/>
        </a:p>
      </dgm:t>
    </dgm:pt>
    <dgm:pt modelId="{217E32C2-C4EA-41E4-9B5E-16A08A564448}" type="sibTrans" cxnId="{6346AD53-09AC-41F2-9AC6-47EE633CC01D}">
      <dgm:prSet/>
      <dgm:spPr/>
      <dgm:t>
        <a:bodyPr/>
        <a:lstStyle/>
        <a:p>
          <a:endParaRPr lang="en-US"/>
        </a:p>
      </dgm:t>
    </dgm:pt>
    <dgm:pt modelId="{5190C595-9C70-48B3-BF05-FFB18C315D32}" type="pres">
      <dgm:prSet presAssocID="{D1C33BDC-F949-451D-94F6-7D5326379A15}" presName="root" presStyleCnt="0">
        <dgm:presLayoutVars>
          <dgm:dir/>
          <dgm:resizeHandles val="exact"/>
        </dgm:presLayoutVars>
      </dgm:prSet>
      <dgm:spPr/>
    </dgm:pt>
    <dgm:pt modelId="{1D3BD3AF-9102-4940-AA19-B717B6BCE960}" type="pres">
      <dgm:prSet presAssocID="{D1C33BDC-F949-451D-94F6-7D5326379A15}" presName="container" presStyleCnt="0">
        <dgm:presLayoutVars>
          <dgm:dir/>
          <dgm:resizeHandles val="exact"/>
        </dgm:presLayoutVars>
      </dgm:prSet>
      <dgm:spPr/>
    </dgm:pt>
    <dgm:pt modelId="{74E405FD-FB2D-4E29-87A4-8A3572CC5860}" type="pres">
      <dgm:prSet presAssocID="{21A6DBB8-8E4A-47F9-81BF-F2EAD4EECE02}" presName="compNode" presStyleCnt="0"/>
      <dgm:spPr/>
    </dgm:pt>
    <dgm:pt modelId="{1DCFE296-A735-43E6-A6D5-2B518BE67FFB}" type="pres">
      <dgm:prSet presAssocID="{21A6DBB8-8E4A-47F9-81BF-F2EAD4EECE02}" presName="iconBgRect" presStyleLbl="bgShp" presStyleIdx="0" presStyleCnt="2"/>
      <dgm:spPr/>
    </dgm:pt>
    <dgm:pt modelId="{8E69B6EE-A196-4BD3-B6F5-B1FCF2D9F770}" type="pres">
      <dgm:prSet presAssocID="{21A6DBB8-8E4A-47F9-81BF-F2EAD4EECE02}"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F16EEEBB-5DEB-4909-8EE8-A233A4F68FAE}" type="pres">
      <dgm:prSet presAssocID="{21A6DBB8-8E4A-47F9-81BF-F2EAD4EECE02}" presName="spaceRect" presStyleCnt="0"/>
      <dgm:spPr/>
    </dgm:pt>
    <dgm:pt modelId="{6B2A305F-0FD6-4B09-A2F8-3E1F88461298}" type="pres">
      <dgm:prSet presAssocID="{21A6DBB8-8E4A-47F9-81BF-F2EAD4EECE02}" presName="textRect" presStyleLbl="revTx" presStyleIdx="0" presStyleCnt="2">
        <dgm:presLayoutVars>
          <dgm:chMax val="1"/>
          <dgm:chPref val="1"/>
        </dgm:presLayoutVars>
      </dgm:prSet>
      <dgm:spPr/>
    </dgm:pt>
    <dgm:pt modelId="{AB1EEE6C-91C7-4831-8A75-56CB2C9E23BE}" type="pres">
      <dgm:prSet presAssocID="{02B7C466-CA67-4096-A634-E247A5D4E123}" presName="sibTrans" presStyleLbl="sibTrans2D1" presStyleIdx="0" presStyleCnt="0"/>
      <dgm:spPr/>
    </dgm:pt>
    <dgm:pt modelId="{2B1CBAD5-8997-4A76-BAB1-F9C152F70D2F}" type="pres">
      <dgm:prSet presAssocID="{477E577E-425E-4F7B-8957-FEA6E7E670E8}" presName="compNode" presStyleCnt="0"/>
      <dgm:spPr/>
    </dgm:pt>
    <dgm:pt modelId="{A1770264-4E3B-4FA6-B45F-C93FD1981509}" type="pres">
      <dgm:prSet presAssocID="{477E577E-425E-4F7B-8957-FEA6E7E670E8}" presName="iconBgRect" presStyleLbl="bgShp" presStyleIdx="1" presStyleCnt="2"/>
      <dgm:spPr/>
    </dgm:pt>
    <dgm:pt modelId="{882E4082-6783-4B16-9CA3-38D54731CFF5}" type="pres">
      <dgm:prSet presAssocID="{477E577E-425E-4F7B-8957-FEA6E7E670E8}"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BCAE948B-10FA-4216-AC06-8CD39FD031A7}" type="pres">
      <dgm:prSet presAssocID="{477E577E-425E-4F7B-8957-FEA6E7E670E8}" presName="spaceRect" presStyleCnt="0"/>
      <dgm:spPr/>
    </dgm:pt>
    <dgm:pt modelId="{E5733EC5-A0A4-4AEE-9EE4-6002C045CF3B}" type="pres">
      <dgm:prSet presAssocID="{477E577E-425E-4F7B-8957-FEA6E7E670E8}" presName="textRect" presStyleLbl="revTx" presStyleIdx="1" presStyleCnt="2">
        <dgm:presLayoutVars>
          <dgm:chMax val="1"/>
          <dgm:chPref val="1"/>
        </dgm:presLayoutVars>
      </dgm:prSet>
      <dgm:spPr/>
    </dgm:pt>
  </dgm:ptLst>
  <dgm:cxnLst>
    <dgm:cxn modelId="{6ADEBB34-711B-4BFE-9738-32504036EC12}" srcId="{D1C33BDC-F949-451D-94F6-7D5326379A15}" destId="{21A6DBB8-8E4A-47F9-81BF-F2EAD4EECE02}" srcOrd="0" destOrd="0" parTransId="{C8CE7CC6-F228-4AC8-A0F8-B5D4E17ADC32}" sibTransId="{02B7C466-CA67-4096-A634-E247A5D4E123}"/>
    <dgm:cxn modelId="{0C308667-3301-40D0-9422-5343C3AD1429}" type="presOf" srcId="{21A6DBB8-8E4A-47F9-81BF-F2EAD4EECE02}" destId="{6B2A305F-0FD6-4B09-A2F8-3E1F88461298}" srcOrd="0" destOrd="0" presId="urn:microsoft.com/office/officeart/2018/2/layout/IconCircleList"/>
    <dgm:cxn modelId="{CE46924B-E2B2-4E93-823F-44864E859743}" type="presOf" srcId="{02B7C466-CA67-4096-A634-E247A5D4E123}" destId="{AB1EEE6C-91C7-4831-8A75-56CB2C9E23BE}" srcOrd="0" destOrd="0" presId="urn:microsoft.com/office/officeart/2018/2/layout/IconCircleList"/>
    <dgm:cxn modelId="{6346AD53-09AC-41F2-9AC6-47EE633CC01D}" srcId="{D1C33BDC-F949-451D-94F6-7D5326379A15}" destId="{477E577E-425E-4F7B-8957-FEA6E7E670E8}" srcOrd="1" destOrd="0" parTransId="{D85C1A15-1D1D-4020-8062-59DCCFDBB862}" sibTransId="{217E32C2-C4EA-41E4-9B5E-16A08A564448}"/>
    <dgm:cxn modelId="{D81D6BEA-F0C8-4453-B103-3A876AA7A2AD}" type="presOf" srcId="{477E577E-425E-4F7B-8957-FEA6E7E670E8}" destId="{E5733EC5-A0A4-4AEE-9EE4-6002C045CF3B}" srcOrd="0" destOrd="0" presId="urn:microsoft.com/office/officeart/2018/2/layout/IconCircleList"/>
    <dgm:cxn modelId="{8376A6FF-B92C-4397-9B6C-6A6311DDBEA1}" type="presOf" srcId="{D1C33BDC-F949-451D-94F6-7D5326379A15}" destId="{5190C595-9C70-48B3-BF05-FFB18C315D32}" srcOrd="0" destOrd="0" presId="urn:microsoft.com/office/officeart/2018/2/layout/IconCircleList"/>
    <dgm:cxn modelId="{FC9F8983-6C79-4508-A89B-CD011E3AC25E}" type="presParOf" srcId="{5190C595-9C70-48B3-BF05-FFB18C315D32}" destId="{1D3BD3AF-9102-4940-AA19-B717B6BCE960}" srcOrd="0" destOrd="0" presId="urn:microsoft.com/office/officeart/2018/2/layout/IconCircleList"/>
    <dgm:cxn modelId="{E2217E38-A16A-4F3D-B6CA-0DD98406845D}" type="presParOf" srcId="{1D3BD3AF-9102-4940-AA19-B717B6BCE960}" destId="{74E405FD-FB2D-4E29-87A4-8A3572CC5860}" srcOrd="0" destOrd="0" presId="urn:microsoft.com/office/officeart/2018/2/layout/IconCircleList"/>
    <dgm:cxn modelId="{5F53033F-DB47-4517-904F-6CA63C6BD8DA}" type="presParOf" srcId="{74E405FD-FB2D-4E29-87A4-8A3572CC5860}" destId="{1DCFE296-A735-43E6-A6D5-2B518BE67FFB}" srcOrd="0" destOrd="0" presId="urn:microsoft.com/office/officeart/2018/2/layout/IconCircleList"/>
    <dgm:cxn modelId="{AB93E745-41F4-417A-A5A3-0E4410E36DEF}" type="presParOf" srcId="{74E405FD-FB2D-4E29-87A4-8A3572CC5860}" destId="{8E69B6EE-A196-4BD3-B6F5-B1FCF2D9F770}" srcOrd="1" destOrd="0" presId="urn:microsoft.com/office/officeart/2018/2/layout/IconCircleList"/>
    <dgm:cxn modelId="{E4B01EAD-2D9B-4CE8-B844-63A29D5C7F36}" type="presParOf" srcId="{74E405FD-FB2D-4E29-87A4-8A3572CC5860}" destId="{F16EEEBB-5DEB-4909-8EE8-A233A4F68FAE}" srcOrd="2" destOrd="0" presId="urn:microsoft.com/office/officeart/2018/2/layout/IconCircleList"/>
    <dgm:cxn modelId="{50F1E487-9093-4376-8E9A-BEA121D22C08}" type="presParOf" srcId="{74E405FD-FB2D-4E29-87A4-8A3572CC5860}" destId="{6B2A305F-0FD6-4B09-A2F8-3E1F88461298}" srcOrd="3" destOrd="0" presId="urn:microsoft.com/office/officeart/2018/2/layout/IconCircleList"/>
    <dgm:cxn modelId="{7EC08AB7-CA55-41C2-928D-9F32B01E085E}" type="presParOf" srcId="{1D3BD3AF-9102-4940-AA19-B717B6BCE960}" destId="{AB1EEE6C-91C7-4831-8A75-56CB2C9E23BE}" srcOrd="1" destOrd="0" presId="urn:microsoft.com/office/officeart/2018/2/layout/IconCircleList"/>
    <dgm:cxn modelId="{BB5DC0FA-DA84-40CF-8847-A5C669EF928E}" type="presParOf" srcId="{1D3BD3AF-9102-4940-AA19-B717B6BCE960}" destId="{2B1CBAD5-8997-4A76-BAB1-F9C152F70D2F}" srcOrd="2" destOrd="0" presId="urn:microsoft.com/office/officeart/2018/2/layout/IconCircleList"/>
    <dgm:cxn modelId="{5F7157B3-425A-448D-9C33-80DBC662CA05}" type="presParOf" srcId="{2B1CBAD5-8997-4A76-BAB1-F9C152F70D2F}" destId="{A1770264-4E3B-4FA6-B45F-C93FD1981509}" srcOrd="0" destOrd="0" presId="urn:microsoft.com/office/officeart/2018/2/layout/IconCircleList"/>
    <dgm:cxn modelId="{61977155-E570-40BF-8F31-C4B33329236A}" type="presParOf" srcId="{2B1CBAD5-8997-4A76-BAB1-F9C152F70D2F}" destId="{882E4082-6783-4B16-9CA3-38D54731CFF5}" srcOrd="1" destOrd="0" presId="urn:microsoft.com/office/officeart/2018/2/layout/IconCircleList"/>
    <dgm:cxn modelId="{722EA2F1-F6B7-4FB5-83EE-22B6DD52679A}" type="presParOf" srcId="{2B1CBAD5-8997-4A76-BAB1-F9C152F70D2F}" destId="{BCAE948B-10FA-4216-AC06-8CD39FD031A7}" srcOrd="2" destOrd="0" presId="urn:microsoft.com/office/officeart/2018/2/layout/IconCircleList"/>
    <dgm:cxn modelId="{E32FA013-CF6B-4A26-8BD8-718723AB44CF}" type="presParOf" srcId="{2B1CBAD5-8997-4A76-BAB1-F9C152F70D2F}" destId="{E5733EC5-A0A4-4AEE-9EE4-6002C045CF3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FE296-A735-43E6-A6D5-2B518BE67FFB}">
      <dsp:nvSpPr>
        <dsp:cNvPr id="0" name=""/>
        <dsp:cNvSpPr/>
      </dsp:nvSpPr>
      <dsp:spPr>
        <a:xfrm>
          <a:off x="25368" y="165332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69B6EE-A196-4BD3-B6F5-B1FCF2D9F770}">
      <dsp:nvSpPr>
        <dsp:cNvPr id="0" name=""/>
        <dsp:cNvSpPr/>
      </dsp:nvSpPr>
      <dsp:spPr>
        <a:xfrm>
          <a:off x="252752" y="1880712"/>
          <a:ext cx="628012" cy="62801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2A305F-0FD6-4B09-A2F8-3E1F88461298}">
      <dsp:nvSpPr>
        <dsp:cNvPr id="0" name=""/>
        <dsp:cNvSpPr/>
      </dsp:nvSpPr>
      <dsp:spPr>
        <a:xfrm>
          <a:off x="1340173" y="165332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Determine additional use cases for establishing CQL library sharing</a:t>
          </a:r>
        </a:p>
      </dsp:txBody>
      <dsp:txXfrm>
        <a:off x="1340173" y="1653328"/>
        <a:ext cx="2552269" cy="1082781"/>
      </dsp:txXfrm>
    </dsp:sp>
    <dsp:sp modelId="{A1770264-4E3B-4FA6-B45F-C93FD1981509}">
      <dsp:nvSpPr>
        <dsp:cNvPr id="0" name=""/>
        <dsp:cNvSpPr/>
      </dsp:nvSpPr>
      <dsp:spPr>
        <a:xfrm>
          <a:off x="4337156" y="165332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2E4082-6783-4B16-9CA3-38D54731CFF5}">
      <dsp:nvSpPr>
        <dsp:cNvPr id="0" name=""/>
        <dsp:cNvSpPr/>
      </dsp:nvSpPr>
      <dsp:spPr>
        <a:xfrm>
          <a:off x="4564540" y="1880712"/>
          <a:ext cx="628012" cy="62801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733EC5-A0A4-4AEE-9EE4-6002C045CF3B}">
      <dsp:nvSpPr>
        <dsp:cNvPr id="0" name=""/>
        <dsp:cNvSpPr/>
      </dsp:nvSpPr>
      <dsp:spPr>
        <a:xfrm>
          <a:off x="5651962" y="165332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Determine where on the eCQI resource center CQL library sharing should be established</a:t>
          </a:r>
        </a:p>
      </dsp:txBody>
      <dsp:txXfrm>
        <a:off x="5651962" y="1653328"/>
        <a:ext cx="2552269" cy="108278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6413" cy="465138"/>
          </a:xfrm>
          <a:prstGeom prst="rect">
            <a:avLst/>
          </a:prstGeom>
        </p:spPr>
        <p:txBody>
          <a:bodyPr vert="horz" lIns="93397" tIns="46698" rIns="93397" bIns="46698"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981450" y="0"/>
            <a:ext cx="3046413" cy="465138"/>
          </a:xfrm>
          <a:prstGeom prst="rect">
            <a:avLst/>
          </a:prstGeom>
        </p:spPr>
        <p:txBody>
          <a:bodyPr vert="horz" wrap="square" lIns="93397" tIns="46698" rIns="93397" bIns="46698" numCol="1" anchor="t" anchorCtr="0" compatLnSpc="1">
            <a:prstTxWarp prst="textNoShape">
              <a:avLst/>
            </a:prstTxWarp>
          </a:bodyPr>
          <a:lstStyle>
            <a:lvl1pPr algn="r">
              <a:defRPr sz="1200"/>
            </a:lvl1pPr>
          </a:lstStyle>
          <a:p>
            <a:fld id="{62AC9549-CAFB-4983-9062-1C60452E744A}" type="datetimeFigureOut">
              <a:rPr lang="en-US"/>
              <a:pPr/>
              <a:t>10/28/2021</a:t>
            </a:fld>
            <a:endParaRPr lang="en-US"/>
          </a:p>
        </p:txBody>
      </p:sp>
      <p:sp>
        <p:nvSpPr>
          <p:cNvPr id="4" name="Footer Placeholder 3"/>
          <p:cNvSpPr>
            <a:spLocks noGrp="1"/>
          </p:cNvSpPr>
          <p:nvPr>
            <p:ph type="ftr" sz="quarter" idx="2"/>
          </p:nvPr>
        </p:nvSpPr>
        <p:spPr>
          <a:xfrm>
            <a:off x="1" y="8848726"/>
            <a:ext cx="3046413" cy="465138"/>
          </a:xfrm>
          <a:prstGeom prst="rect">
            <a:avLst/>
          </a:prstGeom>
        </p:spPr>
        <p:txBody>
          <a:bodyPr vert="horz" lIns="93397" tIns="46698" rIns="93397" bIns="46698"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981450" y="8848726"/>
            <a:ext cx="3046413" cy="465138"/>
          </a:xfrm>
          <a:prstGeom prst="rect">
            <a:avLst/>
          </a:prstGeom>
        </p:spPr>
        <p:txBody>
          <a:bodyPr vert="horz" wrap="square" lIns="93397" tIns="46698" rIns="93397" bIns="46698" numCol="1" anchor="b" anchorCtr="0" compatLnSpc="1">
            <a:prstTxWarp prst="textNoShape">
              <a:avLst/>
            </a:prstTxWarp>
          </a:bodyPr>
          <a:lstStyle>
            <a:lvl1pPr algn="r">
              <a:defRPr sz="1200"/>
            </a:lvl1pPr>
          </a:lstStyle>
          <a:p>
            <a:fld id="{F02C84DA-1B1B-4DC3-BFE3-7AA2D8F99C86}" type="slidenum">
              <a:rPr lang="en-US"/>
              <a:pPr/>
              <a:t>‹#›</a:t>
            </a:fld>
            <a:endParaRPr lang="en-US"/>
          </a:p>
        </p:txBody>
      </p:sp>
    </p:spTree>
    <p:extLst>
      <p:ext uri="{BB962C8B-B14F-4D97-AF65-F5344CB8AC3E}">
        <p14:creationId xmlns:p14="http://schemas.microsoft.com/office/powerpoint/2010/main" val="815018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6413" cy="465138"/>
          </a:xfrm>
          <a:prstGeom prst="rect">
            <a:avLst/>
          </a:prstGeom>
        </p:spPr>
        <p:txBody>
          <a:bodyPr vert="horz" lIns="93397" tIns="46698" rIns="93397" bIns="46698"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981450" y="0"/>
            <a:ext cx="3046413" cy="465138"/>
          </a:xfrm>
          <a:prstGeom prst="rect">
            <a:avLst/>
          </a:prstGeom>
        </p:spPr>
        <p:txBody>
          <a:bodyPr vert="horz" wrap="square" lIns="93397" tIns="46698" rIns="93397" bIns="46698" numCol="1" anchor="t" anchorCtr="0" compatLnSpc="1">
            <a:prstTxWarp prst="textNoShape">
              <a:avLst/>
            </a:prstTxWarp>
          </a:bodyPr>
          <a:lstStyle>
            <a:lvl1pPr algn="r">
              <a:defRPr sz="1200"/>
            </a:lvl1pPr>
          </a:lstStyle>
          <a:p>
            <a:fld id="{85FE217A-91AE-4E55-A299-4C82C5FB440A}" type="datetimeFigureOut">
              <a:rPr lang="en-US"/>
              <a:pPr/>
              <a:t>10/28/2021</a:t>
            </a:fld>
            <a:endParaRPr lang="en-US"/>
          </a:p>
        </p:txBody>
      </p:sp>
      <p:sp>
        <p:nvSpPr>
          <p:cNvPr id="4" name="Slide Image Placeholder 3"/>
          <p:cNvSpPr>
            <a:spLocks noGrp="1" noRot="1" noChangeAspect="1"/>
          </p:cNvSpPr>
          <p:nvPr>
            <p:ph type="sldImg" idx="2"/>
          </p:nvPr>
        </p:nvSpPr>
        <p:spPr>
          <a:xfrm>
            <a:off x="1185863" y="698500"/>
            <a:ext cx="4657725" cy="3494088"/>
          </a:xfrm>
          <a:prstGeom prst="rect">
            <a:avLst/>
          </a:prstGeom>
          <a:noFill/>
          <a:ln w="12700">
            <a:solidFill>
              <a:prstClr val="black"/>
            </a:solidFill>
          </a:ln>
        </p:spPr>
        <p:txBody>
          <a:bodyPr vert="horz" lIns="93397" tIns="46698" rIns="93397" bIns="46698" rtlCol="0" anchor="ctr"/>
          <a:lstStyle/>
          <a:p>
            <a:pPr lvl="0"/>
            <a:endParaRPr lang="en-US" noProof="0"/>
          </a:p>
        </p:txBody>
      </p:sp>
      <p:sp>
        <p:nvSpPr>
          <p:cNvPr id="5" name="Notes Placeholder 4"/>
          <p:cNvSpPr>
            <a:spLocks noGrp="1"/>
          </p:cNvSpPr>
          <p:nvPr>
            <p:ph type="body" sz="quarter" idx="3"/>
          </p:nvPr>
        </p:nvSpPr>
        <p:spPr>
          <a:xfrm>
            <a:off x="703263" y="4424364"/>
            <a:ext cx="5622925" cy="4192587"/>
          </a:xfrm>
          <a:prstGeom prst="rect">
            <a:avLst/>
          </a:prstGeom>
        </p:spPr>
        <p:txBody>
          <a:bodyPr vert="horz" lIns="93397" tIns="46698" rIns="93397" bIns="46698"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48726"/>
            <a:ext cx="3046413" cy="465138"/>
          </a:xfrm>
          <a:prstGeom prst="rect">
            <a:avLst/>
          </a:prstGeom>
        </p:spPr>
        <p:txBody>
          <a:bodyPr vert="horz" lIns="93397" tIns="46698" rIns="93397" bIns="46698"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981450" y="8848726"/>
            <a:ext cx="3046413" cy="465138"/>
          </a:xfrm>
          <a:prstGeom prst="rect">
            <a:avLst/>
          </a:prstGeom>
        </p:spPr>
        <p:txBody>
          <a:bodyPr vert="horz" wrap="square" lIns="93397" tIns="46698" rIns="93397" bIns="46698" numCol="1" anchor="b" anchorCtr="0" compatLnSpc="1">
            <a:prstTxWarp prst="textNoShape">
              <a:avLst/>
            </a:prstTxWarp>
          </a:bodyPr>
          <a:lstStyle>
            <a:lvl1pPr algn="r">
              <a:defRPr sz="1200"/>
            </a:lvl1pPr>
          </a:lstStyle>
          <a:p>
            <a:fld id="{15952607-F0AC-4D66-B9D8-F024E4AEBB9D}" type="slidenum">
              <a:rPr lang="en-US"/>
              <a:pPr/>
              <a:t>‹#›</a:t>
            </a:fld>
            <a:endParaRPr lang="en-US"/>
          </a:p>
        </p:txBody>
      </p:sp>
    </p:spTree>
    <p:extLst>
      <p:ext uri="{BB962C8B-B14F-4D97-AF65-F5344CB8AC3E}">
        <p14:creationId xmlns:p14="http://schemas.microsoft.com/office/powerpoint/2010/main" val="480871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7651" name="Slide Number Placeholder 3"/>
          <p:cNvSpPr>
            <a:spLocks noGrp="1"/>
          </p:cNvSpPr>
          <p:nvPr>
            <p:ph type="sldNum" sz="quarter" idx="5"/>
          </p:nvPr>
        </p:nvSpPr>
        <p:spPr bwMode="auto">
          <a:noFill/>
          <a:ln>
            <a:miter lim="800000"/>
            <a:headEnd/>
            <a:tailEnd/>
          </a:ln>
        </p:spPr>
        <p:txBody>
          <a:bodyPr/>
          <a:lstStyle/>
          <a:p>
            <a:fld id="{3E45ECF3-1F8A-4099-A850-DD903368161B}"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7651" name="Slide Number Placeholder 3"/>
          <p:cNvSpPr>
            <a:spLocks noGrp="1"/>
          </p:cNvSpPr>
          <p:nvPr>
            <p:ph type="sldNum" sz="quarter" idx="5"/>
          </p:nvPr>
        </p:nvSpPr>
        <p:spPr bwMode="auto">
          <a:noFill/>
          <a:ln>
            <a:miter lim="800000"/>
            <a:headEnd/>
            <a:tailEnd/>
          </a:ln>
        </p:spPr>
        <p:txBody>
          <a:bodyPr/>
          <a:lstStyle/>
          <a:p>
            <a:fld id="{3E45ECF3-1F8A-4099-A850-DD903368161B}" type="slidenum">
              <a:rPr lang="en-US"/>
              <a:pPr/>
              <a:t>11</a:t>
            </a:fld>
            <a:endParaRPr lang="en-US"/>
          </a:p>
        </p:txBody>
      </p:sp>
    </p:spTree>
    <p:extLst>
      <p:ext uri="{BB962C8B-B14F-4D97-AF65-F5344CB8AC3E}">
        <p14:creationId xmlns:p14="http://schemas.microsoft.com/office/powerpoint/2010/main" val="103652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52607-F0AC-4D66-B9D8-F024E4AEBB9D}" type="slidenum">
              <a:rPr lang="en-US" smtClean="0"/>
              <a:pPr/>
              <a:t>12</a:t>
            </a:fld>
            <a:endParaRPr lang="en-US"/>
          </a:p>
        </p:txBody>
      </p:sp>
    </p:spTree>
    <p:extLst>
      <p:ext uri="{BB962C8B-B14F-4D97-AF65-F5344CB8AC3E}">
        <p14:creationId xmlns:p14="http://schemas.microsoft.com/office/powerpoint/2010/main" val="363848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7651" name="Slide Number Placeholder 3"/>
          <p:cNvSpPr>
            <a:spLocks noGrp="1"/>
          </p:cNvSpPr>
          <p:nvPr>
            <p:ph type="sldNum" sz="quarter" idx="5"/>
          </p:nvPr>
        </p:nvSpPr>
        <p:spPr bwMode="auto">
          <a:noFill/>
          <a:ln>
            <a:miter lim="800000"/>
            <a:headEnd/>
            <a:tailEnd/>
          </a:ln>
        </p:spPr>
        <p:txBody>
          <a:bodyPr/>
          <a:lstStyle/>
          <a:p>
            <a:fld id="{3E45ECF3-1F8A-4099-A850-DD903368161B}"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marL="457200" lvl="2" indent="0">
              <a:buNone/>
            </a:pPr>
            <a:r>
              <a:rPr lang="en-US" dirty="0"/>
              <a:t>Additionally, we should</a:t>
            </a:r>
            <a:r>
              <a:rPr lang="en-US" baseline="0" dirty="0"/>
              <a:t> emphasize that this discussion is specific to QDM based measures</a:t>
            </a:r>
            <a:endParaRPr lang="en-US" dirty="0"/>
          </a:p>
          <a:p>
            <a:endParaRPr lang="en-US" dirty="0"/>
          </a:p>
        </p:txBody>
      </p:sp>
      <p:sp>
        <p:nvSpPr>
          <p:cNvPr id="27651" name="Slide Number Placeholder 3"/>
          <p:cNvSpPr>
            <a:spLocks noGrp="1"/>
          </p:cNvSpPr>
          <p:nvPr>
            <p:ph type="sldNum" sz="quarter" idx="5"/>
          </p:nvPr>
        </p:nvSpPr>
        <p:spPr bwMode="auto">
          <a:noFill/>
          <a:ln>
            <a:miter lim="800000"/>
            <a:headEnd/>
            <a:tailEnd/>
          </a:ln>
        </p:spPr>
        <p:txBody>
          <a:bodyPr/>
          <a:lstStyle/>
          <a:p>
            <a:fld id="{3E45ECF3-1F8A-4099-A850-DD903368161B}"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marL="457200" lvl="2" indent="0">
              <a:buNone/>
            </a:pPr>
            <a:r>
              <a:rPr lang="en-US" dirty="0"/>
              <a:t>Additionally, we should</a:t>
            </a:r>
            <a:r>
              <a:rPr lang="en-US" baseline="0" dirty="0"/>
              <a:t> emphasize that this discussion is specific to QDM based measures</a:t>
            </a:r>
            <a:endParaRPr lang="en-US" dirty="0"/>
          </a:p>
          <a:p>
            <a:endParaRPr lang="en-US" dirty="0"/>
          </a:p>
        </p:txBody>
      </p:sp>
      <p:sp>
        <p:nvSpPr>
          <p:cNvPr id="27651" name="Slide Number Placeholder 3"/>
          <p:cNvSpPr>
            <a:spLocks noGrp="1"/>
          </p:cNvSpPr>
          <p:nvPr>
            <p:ph type="sldNum" sz="quarter" idx="5"/>
          </p:nvPr>
        </p:nvSpPr>
        <p:spPr bwMode="auto">
          <a:noFill/>
          <a:ln>
            <a:miter lim="800000"/>
            <a:headEnd/>
            <a:tailEnd/>
          </a:ln>
        </p:spPr>
        <p:txBody>
          <a:bodyPr/>
          <a:lstStyle/>
          <a:p>
            <a:fld id="{3E45ECF3-1F8A-4099-A850-DD903368161B}"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7651" name="Slide Number Placeholder 3"/>
          <p:cNvSpPr>
            <a:spLocks noGrp="1"/>
          </p:cNvSpPr>
          <p:nvPr>
            <p:ph type="sldNum" sz="quarter" idx="5"/>
          </p:nvPr>
        </p:nvSpPr>
        <p:spPr bwMode="auto">
          <a:noFill/>
          <a:ln>
            <a:miter lim="800000"/>
            <a:headEnd/>
            <a:tailEnd/>
          </a:ln>
        </p:spPr>
        <p:txBody>
          <a:bodyPr/>
          <a:lstStyle/>
          <a:p>
            <a:fld id="{3E45ECF3-1F8A-4099-A850-DD903368161B}" type="slidenum">
              <a:rPr lang="en-US"/>
              <a:pPr/>
              <a:t>5</a:t>
            </a:fld>
            <a:endParaRPr lang="en-US"/>
          </a:p>
        </p:txBody>
      </p:sp>
    </p:spTree>
    <p:extLst>
      <p:ext uri="{BB962C8B-B14F-4D97-AF65-F5344CB8AC3E}">
        <p14:creationId xmlns:p14="http://schemas.microsoft.com/office/powerpoint/2010/main" val="1807103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7651" name="Slide Number Placeholder 3"/>
          <p:cNvSpPr>
            <a:spLocks noGrp="1"/>
          </p:cNvSpPr>
          <p:nvPr>
            <p:ph type="sldNum" sz="quarter" idx="5"/>
          </p:nvPr>
        </p:nvSpPr>
        <p:spPr bwMode="auto">
          <a:noFill/>
          <a:ln>
            <a:miter lim="800000"/>
            <a:headEnd/>
            <a:tailEnd/>
          </a:ln>
        </p:spPr>
        <p:txBody>
          <a:bodyPr/>
          <a:lstStyle/>
          <a:p>
            <a:fld id="{3E45ECF3-1F8A-4099-A850-DD903368161B}" type="slidenum">
              <a:rPr lang="en-US"/>
              <a:pPr/>
              <a:t>6</a:t>
            </a:fld>
            <a:endParaRPr lang="en-US"/>
          </a:p>
        </p:txBody>
      </p:sp>
    </p:spTree>
    <p:extLst>
      <p:ext uri="{BB962C8B-B14F-4D97-AF65-F5344CB8AC3E}">
        <p14:creationId xmlns:p14="http://schemas.microsoft.com/office/powerpoint/2010/main" val="180710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a:solidFill>
                  <a:schemeClr val="tx1"/>
                </a:solidFill>
                <a:latin typeface="Calibri" panose="020F0502020204030204" pitchFamily="34" charset="0"/>
                <a:ea typeface="+mn-ea"/>
                <a:cs typeface="Calibri" panose="020F0502020204030204" pitchFamily="34" charset="0"/>
              </a:rPr>
              <a:t>For example, the MAT Global Common library is used across almost every CMS program eCQM.  Would it be helpful to implementers to see the contents of this library without logging into the MAT or a measure zip file? </a:t>
            </a:r>
          </a:p>
          <a:p>
            <a:pPr marL="0" algn="l" rtl="0" eaLnBrk="1" fontAlgn="b"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Does your system currently consume eCQM CQL directly?</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Does your system currently consume eCQM ELM directly?</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Does your system currently consume individual CQL definitions directly?</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Does your system currently consume individual ELM definitions directly?</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Would you utilize individual CQL resource definitions if published outside of eCQM packages? </a:t>
            </a:r>
            <a:endParaRPr lang="en-US" sz="1800" b="0" i="0" u="none" strike="noStrike" dirty="0">
              <a:effectLst/>
              <a:latin typeface="Arial"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dirty="0">
              <a:solidFill>
                <a:schemeClr val="tx1"/>
              </a:solidFill>
              <a:latin typeface="Calibri" panose="020F0502020204030204" pitchFamily="34" charset="0"/>
              <a:ea typeface="+mn-ea"/>
              <a:cs typeface="Calibri" panose="020F0502020204030204" pitchFamily="34" charset="0"/>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3E45ECF3-1F8A-4099-A850-DD903368161B}" type="slidenum">
              <a:rPr lang="en-US"/>
              <a:pPr/>
              <a:t>7</a:t>
            </a:fld>
            <a:endParaRPr lang="en-US"/>
          </a:p>
        </p:txBody>
      </p:sp>
    </p:spTree>
    <p:extLst>
      <p:ext uri="{BB962C8B-B14F-4D97-AF65-F5344CB8AC3E}">
        <p14:creationId xmlns:p14="http://schemas.microsoft.com/office/powerpoint/2010/main" val="1807103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implementers are accessing these files on their own and performing a compare internally, they may be already meeting the needs</a:t>
            </a:r>
          </a:p>
        </p:txBody>
      </p:sp>
      <p:sp>
        <p:nvSpPr>
          <p:cNvPr id="4" name="Slide Number Placeholder 3"/>
          <p:cNvSpPr>
            <a:spLocks noGrp="1"/>
          </p:cNvSpPr>
          <p:nvPr>
            <p:ph type="sldNum" sz="quarter" idx="5"/>
          </p:nvPr>
        </p:nvSpPr>
        <p:spPr/>
        <p:txBody>
          <a:bodyPr/>
          <a:lstStyle/>
          <a:p>
            <a:fld id="{15952607-F0AC-4D66-B9D8-F024E4AEBB9D}" type="slidenum">
              <a:rPr lang="en-US" smtClean="0"/>
              <a:pPr/>
              <a:t>8</a:t>
            </a:fld>
            <a:endParaRPr lang="en-US"/>
          </a:p>
        </p:txBody>
      </p:sp>
    </p:spTree>
    <p:extLst>
      <p:ext uri="{BB962C8B-B14F-4D97-AF65-F5344CB8AC3E}">
        <p14:creationId xmlns:p14="http://schemas.microsoft.com/office/powerpoint/2010/main" val="415674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800" dirty="0">
                <a:effectLst/>
                <a:latin typeface="Segoe UI" panose="020B0502040204020203" pitchFamily="34" charset="0"/>
              </a:rPr>
              <a:t>Are there aspects of the way that measures and/or libraries are currently developed and distributed that are barriers to reuse of the expression logic? For example, temporal constraints, implied context, or other constraints?</a:t>
            </a: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5952607-F0AC-4D66-B9D8-F024E4AEBB9D}" type="slidenum">
              <a:rPr lang="en-US" smtClean="0"/>
              <a:pPr/>
              <a:t>10</a:t>
            </a:fld>
            <a:endParaRPr lang="en-US"/>
          </a:p>
        </p:txBody>
      </p:sp>
    </p:spTree>
    <p:extLst>
      <p:ext uri="{BB962C8B-B14F-4D97-AF65-F5344CB8AC3E}">
        <p14:creationId xmlns:p14="http://schemas.microsoft.com/office/powerpoint/2010/main" val="377952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a:xfrm>
            <a:off x="609600" y="381000"/>
            <a:ext cx="8229600" cy="1066800"/>
          </a:xfrm>
        </p:spPr>
        <p:txBody>
          <a:body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13"/>
          <p:cNvSpPr>
            <a:spLocks/>
          </p:cNvSpPr>
          <p:nvPr/>
        </p:nvSpPr>
        <p:spPr bwMode="auto">
          <a:xfrm rot="420000" flipV="1">
            <a:off x="3165475" y="1108075"/>
            <a:ext cx="5257800" cy="4114800"/>
          </a:xfrm>
          <a:custGeom>
            <a:avLst/>
            <a:gdLst>
              <a:gd name="T0" fmla="*/ 0 w 5257800"/>
              <a:gd name="T1" fmla="*/ 0 h 4114800"/>
              <a:gd name="T2" fmla="*/ 5107772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 name="T21" fmla="*/ 0 w 5257800"/>
              <a:gd name="T22" fmla="*/ 0 h 4114800"/>
              <a:gd name="T23" fmla="*/ 5257800 w 5257800"/>
              <a:gd name="T24" fmla="*/ 4114800 h 4114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headEnd/>
            <a:tailEnd/>
          </a:ln>
          <a:effectLst>
            <a:outerShdw dist="38500" dir="7500041" sx="98500" sy="100079" kx="99984" algn="tl" rotWithShape="0">
              <a:srgbClr val="000000">
                <a:alpha val="25000"/>
              </a:srgbClr>
            </a:outerShdw>
          </a:effectLst>
        </p:spPr>
        <p:txBody>
          <a:bodyPr anchor="ctr"/>
          <a:lstStyle/>
          <a:p>
            <a:endParaRPr lang="en-US"/>
          </a:p>
        </p:txBody>
      </p:sp>
      <p:sp>
        <p:nvSpPr>
          <p:cNvPr id="6" name="Right Triangle 14"/>
          <p:cNvSpPr>
            <a:spLocks noChangeArrowheads="1"/>
          </p:cNvSpPr>
          <p:nvPr/>
        </p:nvSpPr>
        <p:spPr bwMode="auto">
          <a:xfrm rot="420000" flipV="1">
            <a:off x="8004175" y="5359400"/>
            <a:ext cx="155575" cy="155575"/>
          </a:xfrm>
          <a:prstGeom prst="rtTriangle">
            <a:avLst/>
          </a:prstGeom>
          <a:solidFill>
            <a:srgbClr val="FFFFFF"/>
          </a:solidFill>
          <a:ln w="12700">
            <a:solidFill>
              <a:srgbClr val="FFFFFF"/>
            </a:solidFill>
            <a:bevel/>
            <a:headEnd/>
            <a:tailEnd/>
          </a:ln>
          <a:effectLst>
            <a:outerShdw dist="6350" dir="12899787" algn="tl" rotWithShape="0">
              <a:srgbClr val="808080">
                <a:alpha val="46999"/>
              </a:srgbClr>
            </a:outerShdw>
          </a:effectLst>
        </p:spPr>
        <p:txBody>
          <a:bodyPr anchor="ctr"/>
          <a:lstStyle/>
          <a:p>
            <a:pPr algn="ctr"/>
            <a:endParaRPr lang="en-US">
              <a:solidFill>
                <a:srgbClr val="FFFFFF"/>
              </a:solidFill>
              <a:latin typeface="Constantia" pitchFamily="18" charset="0"/>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dirty="0"/>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dirty="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fld id="{12FCD539-773E-4AAB-86B7-7DD9398AD64F}" type="datetime1">
              <a:rPr lang="en-US" smtClean="0"/>
              <a:t>10/28/2021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50099507-EE48-4431-90C5-871B92C0B90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p:txBody>
          <a:bodyPr/>
          <a:lstStyle>
            <a:lvl1pPr>
              <a:defRPr/>
            </a:lvl1pPr>
          </a:lstStyle>
          <a:p>
            <a:fld id="{8C552038-1F29-4B69-A85A-F31412186093}" type="datetime1">
              <a:rPr lang="en-US" smtClean="0"/>
              <a:t>10/28/2021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5DFE051A-D224-45E2-8697-87579CF201D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p:txBody>
          <a:bodyPr/>
          <a:lstStyle>
            <a:lvl1pPr>
              <a:defRPr/>
            </a:lvl1pPr>
          </a:lstStyle>
          <a:p>
            <a:fld id="{CAFFD0B8-E9F3-4704-B267-82DEED376AD3}" type="datetime1">
              <a:rPr lang="en-US" smtClean="0"/>
              <a:t>10/28/2021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DE237866-8337-4A1C-8578-DBB794CF7ED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4AE96EF-1378-476A-A58D-37980833A146}" type="datetime1">
              <a:rPr lang="en-US" smtClean="0"/>
              <a:t>10/28/2021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6E74A12-C5C7-42D2-A6DA-577D9700BD2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6D3325B-B75B-413F-9213-AA1555D79DF5}" type="datetime1">
              <a:rPr lang="en-US" smtClean="0"/>
              <a:t>10/28/2021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6DAC5F5-26DB-4FFA-945B-9C6B89D53CA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832A8EE-A103-440A-A33D-E66F08E97686}" type="datetime1">
              <a:rPr lang="en-US" smtClean="0"/>
              <a:t>10/28/2021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305E175-8CAB-4E5B-91E4-2AB6B604AC46}"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D23F0189-1B15-47B4-8B56-AC3125036348}" type="datetime1">
              <a:rPr lang="en-US" smtClean="0"/>
              <a:t>10/28/2021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2F5BA2C-4FA2-47FC-8BB8-15963FF5AF72}"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D166E845-90C0-4279-A2FE-EF599440080F}" type="datetime1">
              <a:rPr lang="en-US" smtClean="0"/>
              <a:t>10/28/2021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6DA88FC-1779-44DD-8DA7-778D96DC9576}"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7D5F7F4-DFCC-4F2A-ADB7-DDB6BF906526}" type="datetime1">
              <a:rPr lang="en-US" smtClean="0"/>
              <a:t>10/28/2021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FB5AAD4-5B84-4EB3-8C3D-02B7E6DBE28D}"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84B32404-75A3-42E8-83B8-A696674B41D4}" type="datetime1">
              <a:rPr lang="en-US" smtClean="0"/>
              <a:t>10/28/2021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EBFE092-D067-4D26-92F7-8F0F8CAD014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5CE7CC05-9A34-4F46-AC7A-227CD92C6F66}" type="datetime1">
              <a:rPr lang="en-US" smtClean="0"/>
              <a:t>10/28/2021</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BABF831B-A68F-4CBC-8707-DDBA640E5F8B}" type="slidenum">
              <a:rPr lang="en-US"/>
              <a:pPr/>
              <a:t>‹#›</a:t>
            </a:fld>
            <a:endParaRPr lang="en-US"/>
          </a:p>
        </p:txBody>
      </p:sp>
      <p:pic>
        <p:nvPicPr>
          <p:cNvPr id="6" name="Picture 9" descr="ESAC Inc Logo_July_2010"/>
          <p:cNvPicPr>
            <a:picLocks noChangeAspect="1" noChangeArrowheads="1"/>
          </p:cNvPicPr>
          <p:nvPr userDrawn="1"/>
        </p:nvPicPr>
        <p:blipFill>
          <a:blip r:embed="rId2" cstate="print"/>
          <a:srcRect/>
          <a:stretch>
            <a:fillRect/>
          </a:stretch>
        </p:blipFill>
        <p:spPr bwMode="auto">
          <a:xfrm>
            <a:off x="7086600" y="6096000"/>
            <a:ext cx="1663700" cy="619125"/>
          </a:xfrm>
          <a:prstGeom prst="rect">
            <a:avLst/>
          </a:prstGeom>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362205C-2063-47B3-A527-2834168FF8AA}" type="datetime1">
              <a:rPr lang="en-US" smtClean="0"/>
              <a:t>10/28/2021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E765CCE-E5DD-4EB9-93CB-2E4AB53CF436}"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5702FB-EB14-451C-8FC5-C4ED7BAEBD74}" type="datetime1">
              <a:rPr lang="en-US" smtClean="0"/>
              <a:t>10/28/2021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C200451-2949-45A8-A506-B50C9A7D3850}"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67F1E37-E4ED-460A-BDBD-65314BCF9B18}" type="datetime1">
              <a:rPr lang="en-US" smtClean="0"/>
              <a:t>10/28/2021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C315B27-87E4-4CB4-B337-0AFDA348681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ESAC Inc Logo_July_2010"/>
          <p:cNvPicPr>
            <a:picLocks noChangeAspect="1" noChangeArrowheads="1"/>
          </p:cNvPicPr>
          <p:nvPr userDrawn="1"/>
        </p:nvPicPr>
        <p:blipFill>
          <a:blip r:embed="rId2" cstate="print"/>
          <a:srcRect/>
          <a:stretch>
            <a:fillRect/>
          </a:stretch>
        </p:blipFill>
        <p:spPr bwMode="auto">
          <a:xfrm>
            <a:off x="7086600" y="6096000"/>
            <a:ext cx="1663700" cy="619125"/>
          </a:xfrm>
          <a:prstGeom prst="rect">
            <a:avLst/>
          </a:prstGeom>
          <a:ln w="9525">
            <a:noFill/>
            <a:miter lim="800000"/>
            <a:headEnd/>
            <a:tailEnd/>
          </a:ln>
        </p:spPr>
      </p:pic>
      <p:sp>
        <p:nvSpPr>
          <p:cNvPr id="2" name="Title 1"/>
          <p:cNvSpPr>
            <a:spLocks noGrp="1"/>
          </p:cNvSpPr>
          <p:nvPr>
            <p:ph type="title"/>
          </p:nvPr>
        </p:nvSpPr>
        <p:spPr/>
        <p:txBody>
          <a:bodyPr>
            <a:normAutofit/>
          </a:bodyPr>
          <a:lstStyle>
            <a:lvl1pPr>
              <a:defRPr sz="4400">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fld id="{17C650B5-3443-4FF2-940E-2121DA8383F1}" type="datetime1">
              <a:rPr lang="en-US" smtClean="0"/>
              <a:t>10/28/2021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DA87C53-B13B-48A4-83D5-564E4B2BAB9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lvl1pPr>
              <a:defRPr sz="4400"/>
            </a:lvl1pPr>
          </a:lstStyle>
          <a:p>
            <a:r>
              <a:rPr lang="en-US" dirty="0"/>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9"/>
          <p:cNvSpPr>
            <a:spLocks noGrp="1"/>
          </p:cNvSpPr>
          <p:nvPr>
            <p:ph type="dt" sz="half" idx="10"/>
          </p:nvPr>
        </p:nvSpPr>
        <p:spPr/>
        <p:txBody>
          <a:bodyPr/>
          <a:lstStyle>
            <a:lvl1pPr>
              <a:defRPr/>
            </a:lvl1pPr>
          </a:lstStyle>
          <a:p>
            <a:fld id="{106A461A-44EA-4D9B-8D9F-950742672725}" type="datetime1">
              <a:rPr lang="en-US" smtClean="0"/>
              <a:t>10/28/2021</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CF6EB0AA-C10C-4ED4-9146-96AFBB6D54F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596680DD-BC40-4083-A05F-9FFBECC44955}" type="datetime1">
              <a:rPr lang="en-US" smtClean="0"/>
              <a:t>10/28/2021</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16A00756-2EC2-4EC7-B6AE-C80C9DBA5B4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400" b="0">
                <a:ln>
                  <a:noFill/>
                </a:ln>
                <a:solidFill>
                  <a:schemeClr val="tx2"/>
                </a:solidFill>
                <a:effectLst/>
                <a:latin typeface="Arial" pitchFamily="34" charset="0"/>
                <a:ea typeface="+mj-ea"/>
                <a:cs typeface="Arial" pitchFamily="34" charset="0"/>
              </a:defRPr>
            </a:lvl1pPr>
          </a:lstStyle>
          <a:p>
            <a:r>
              <a:rPr lang="en-US" dirty="0"/>
              <a:t>Click to edit Master title style</a:t>
            </a:r>
          </a:p>
        </p:txBody>
      </p:sp>
      <p:sp>
        <p:nvSpPr>
          <p:cNvPr id="3" name="Date Placeholder 9"/>
          <p:cNvSpPr>
            <a:spLocks noGrp="1"/>
          </p:cNvSpPr>
          <p:nvPr>
            <p:ph type="dt" sz="half" idx="10"/>
          </p:nvPr>
        </p:nvSpPr>
        <p:spPr/>
        <p:txBody>
          <a:bodyPr/>
          <a:lstStyle>
            <a:lvl1pPr>
              <a:defRPr/>
            </a:lvl1pPr>
          </a:lstStyle>
          <a:p>
            <a:fld id="{D1416C27-807E-42ED-9EAD-EFCCB6B15886}" type="datetime1">
              <a:rPr lang="en-US" smtClean="0"/>
              <a:t>10/28/2021</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9ED236E1-1BC2-4657-8F35-FAB071CFDF4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85A38246-DC49-410C-BB83-B1CADF975871}" type="datetime1">
              <a:rPr lang="en-US" smtClean="0"/>
              <a:t>10/28/2021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C959D97E-FF95-4467-99D0-1F26E9F5CCD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892D7FC0-7D49-4B18-95DC-8767C8D99C77}" type="datetime1">
              <a:rPr lang="en-US" smtClean="0"/>
              <a:t>10/28/2021</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D7EADAFC-DF13-45E3-8049-37E0D20BB64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Arial" pitchFamily="34" charset="0"/>
                <a:ea typeface="+mj-ea"/>
                <a:cs typeface="Arial" pitchFamily="34" charset="0"/>
              </a:defRPr>
            </a:lvl1pPr>
          </a:lstStyle>
          <a:p>
            <a:r>
              <a:rPr lang="en-US" dirty="0"/>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dirty="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9"/>
          <p:cNvSpPr>
            <a:spLocks noGrp="1"/>
          </p:cNvSpPr>
          <p:nvPr>
            <p:ph type="dt" sz="half" idx="10"/>
          </p:nvPr>
        </p:nvSpPr>
        <p:spPr/>
        <p:txBody>
          <a:bodyPr/>
          <a:lstStyle>
            <a:lvl1pPr>
              <a:defRPr/>
            </a:lvl1pPr>
          </a:lstStyle>
          <a:p>
            <a:fld id="{7607F7FA-CDF6-4BD8-95D6-C812A0AE62A2}" type="datetime1">
              <a:rPr lang="en-US" smtClean="0"/>
              <a:t>10/28/2021</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45AEEF8B-85B6-4520-92C9-476CE5DAC83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1028" name="Title Placeholder 8"/>
          <p:cNvSpPr>
            <a:spLocks noGrp="1"/>
          </p:cNvSpPr>
          <p:nvPr>
            <p:ph type="title"/>
          </p:nvPr>
        </p:nvSpPr>
        <p:spPr bwMode="auto">
          <a:xfrm>
            <a:off x="457200" y="15240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2C5490"/>
                </a:solidFill>
              </a:defRPr>
            </a:lvl1pPr>
          </a:lstStyle>
          <a:p>
            <a:fld id="{256E3443-81F8-440C-95A4-8979A91812A1}" type="datetime1">
              <a:rPr lang="en-US" smtClean="0"/>
              <a:t>10/28/2021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ea typeface="ＭＳ Ｐゴシック" pitchFamily="34" charset="-128"/>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2C5490"/>
                </a:solidFill>
              </a:defRPr>
            </a:lvl1pPr>
          </a:lstStyle>
          <a:p>
            <a:fld id="{BE6FDED4-57FA-4FE8-9C62-BB20D6362D8D}" type="slidenum">
              <a:rPr lang="en-US"/>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cxnSp>
        <p:nvCxnSpPr>
          <p:cNvPr id="1034" name="Straight Connector 3"/>
          <p:cNvCxnSpPr>
            <a:cxnSpLocks noChangeShapeType="1"/>
          </p:cNvCxnSpPr>
          <p:nvPr userDrawn="1"/>
        </p:nvCxnSpPr>
        <p:spPr bwMode="auto">
          <a:xfrm>
            <a:off x="152400" y="1371600"/>
            <a:ext cx="8839200" cy="0"/>
          </a:xfrm>
          <a:prstGeom prst="line">
            <a:avLst/>
          </a:prstGeom>
          <a:noFill/>
          <a:ln w="38100" cap="rnd">
            <a:solidFill>
              <a:schemeClr val="accent2"/>
            </a:solidFill>
            <a:round/>
            <a:headEnd/>
            <a:tailEnd/>
          </a:ln>
          <a:effectLst>
            <a:outerShdw dist="38100" dir="5400000" algn="t" rotWithShape="0">
              <a:srgbClr val="808080">
                <a:alpha val="39998"/>
              </a:srgbClr>
            </a:outerShdw>
          </a:effectLst>
        </p:spPr>
      </p:cxnSp>
    </p:spTree>
  </p:cSld>
  <p:clrMap bg1="lt1" tx1="dk1" bg2="lt2" tx2="dk2" accent1="accent1" accent2="accent2" accent3="accent3" accent4="accent4" accent5="accent5" accent6="accent6" hlink="hlink" folHlink="folHlink"/>
  <p:sldLayoutIdLst>
    <p:sldLayoutId id="2147484784" r:id="rId1"/>
    <p:sldLayoutId id="2147484765" r:id="rId2"/>
    <p:sldLayoutId id="2147484785" r:id="rId3"/>
    <p:sldLayoutId id="2147484766" r:id="rId4"/>
    <p:sldLayoutId id="2147484767" r:id="rId5"/>
    <p:sldLayoutId id="2147484768" r:id="rId6"/>
    <p:sldLayoutId id="2147484769" r:id="rId7"/>
    <p:sldLayoutId id="2147484770" r:id="rId8"/>
    <p:sldLayoutId id="2147484771" r:id="rId9"/>
    <p:sldLayoutId id="2147484786" r:id="rId10"/>
    <p:sldLayoutId id="2147484772" r:id="rId11"/>
    <p:sldLayoutId id="2147484773" r:id="rId12"/>
  </p:sldLayoutIdLst>
  <p:hf hdr="0" ftr="0" dt="0"/>
  <p:txStyles>
    <p:titleStyle>
      <a:lvl1pPr algn="l" rtl="0" eaLnBrk="0" fontAlgn="base" hangingPunct="0">
        <a:spcBef>
          <a:spcPct val="0"/>
        </a:spcBef>
        <a:spcAft>
          <a:spcPct val="0"/>
        </a:spcAft>
        <a:defRPr sz="5000" kern="1200">
          <a:solidFill>
            <a:schemeClr val="tx2"/>
          </a:solidFill>
          <a:latin typeface="Arial" pitchFamily="34" charset="0"/>
          <a:ea typeface="ＭＳ Ｐゴシック" charset="0"/>
          <a:cs typeface="Arial" pitchFamily="34" charset="0"/>
        </a:defRPr>
      </a:lvl1pPr>
      <a:lvl2pPr algn="l" rtl="0" eaLnBrk="0" fontAlgn="base" hangingPunct="0">
        <a:spcBef>
          <a:spcPct val="0"/>
        </a:spcBef>
        <a:spcAft>
          <a:spcPct val="0"/>
        </a:spcAft>
        <a:defRPr sz="5000">
          <a:solidFill>
            <a:schemeClr val="tx2"/>
          </a:solidFill>
          <a:latin typeface="Arial" charset="0"/>
          <a:ea typeface="ＭＳ Ｐゴシック" charset="0"/>
          <a:cs typeface="Arial" charset="0"/>
        </a:defRPr>
      </a:lvl2pPr>
      <a:lvl3pPr algn="l" rtl="0" eaLnBrk="0" fontAlgn="base" hangingPunct="0">
        <a:spcBef>
          <a:spcPct val="0"/>
        </a:spcBef>
        <a:spcAft>
          <a:spcPct val="0"/>
        </a:spcAft>
        <a:defRPr sz="5000">
          <a:solidFill>
            <a:schemeClr val="tx2"/>
          </a:solidFill>
          <a:latin typeface="Arial" charset="0"/>
          <a:ea typeface="ＭＳ Ｐゴシック" charset="0"/>
          <a:cs typeface="Arial" charset="0"/>
        </a:defRPr>
      </a:lvl3pPr>
      <a:lvl4pPr algn="l" rtl="0" eaLnBrk="0" fontAlgn="base" hangingPunct="0">
        <a:spcBef>
          <a:spcPct val="0"/>
        </a:spcBef>
        <a:spcAft>
          <a:spcPct val="0"/>
        </a:spcAft>
        <a:defRPr sz="5000">
          <a:solidFill>
            <a:schemeClr val="tx2"/>
          </a:solidFill>
          <a:latin typeface="Arial" charset="0"/>
          <a:ea typeface="ＭＳ Ｐゴシック" charset="0"/>
          <a:cs typeface="Arial" charset="0"/>
        </a:defRPr>
      </a:lvl4pPr>
      <a:lvl5pPr algn="l" rtl="0" eaLnBrk="0" fontAlgn="base" hangingPunct="0">
        <a:spcBef>
          <a:spcPct val="0"/>
        </a:spcBef>
        <a:spcAft>
          <a:spcPct val="0"/>
        </a:spcAft>
        <a:defRPr sz="5000">
          <a:solidFill>
            <a:schemeClr val="tx2"/>
          </a:solidFill>
          <a:latin typeface="Arial" charset="0"/>
          <a:ea typeface="ＭＳ Ｐゴシック" charset="0"/>
          <a:cs typeface="Arial" charset="0"/>
        </a:defRPr>
      </a:lvl5pPr>
      <a:lvl6pPr marL="457200" algn="l" rtl="0" fontAlgn="base">
        <a:spcBef>
          <a:spcPct val="0"/>
        </a:spcBef>
        <a:spcAft>
          <a:spcPct val="0"/>
        </a:spcAft>
        <a:defRPr sz="5000">
          <a:solidFill>
            <a:schemeClr val="tx2"/>
          </a:solidFill>
          <a:latin typeface="Arial" charset="0"/>
          <a:ea typeface="ＭＳ Ｐゴシック" charset="0"/>
          <a:cs typeface="Arial" charset="0"/>
        </a:defRPr>
      </a:lvl6pPr>
      <a:lvl7pPr marL="914400" algn="l" rtl="0" fontAlgn="base">
        <a:spcBef>
          <a:spcPct val="0"/>
        </a:spcBef>
        <a:spcAft>
          <a:spcPct val="0"/>
        </a:spcAft>
        <a:defRPr sz="5000">
          <a:solidFill>
            <a:schemeClr val="tx2"/>
          </a:solidFill>
          <a:latin typeface="Arial" charset="0"/>
          <a:ea typeface="ＭＳ Ｐゴシック" charset="0"/>
          <a:cs typeface="Arial" charset="0"/>
        </a:defRPr>
      </a:lvl7pPr>
      <a:lvl8pPr marL="1371600" algn="l" rtl="0" fontAlgn="base">
        <a:spcBef>
          <a:spcPct val="0"/>
        </a:spcBef>
        <a:spcAft>
          <a:spcPct val="0"/>
        </a:spcAft>
        <a:defRPr sz="5000">
          <a:solidFill>
            <a:schemeClr val="tx2"/>
          </a:solidFill>
          <a:latin typeface="Arial" charset="0"/>
          <a:ea typeface="ＭＳ Ｐゴシック" charset="0"/>
          <a:cs typeface="Arial" charset="0"/>
        </a:defRPr>
      </a:lvl8pPr>
      <a:lvl9pPr marL="1828800" algn="l" rtl="0" fontAlgn="base">
        <a:spcBef>
          <a:spcPct val="0"/>
        </a:spcBef>
        <a:spcAft>
          <a:spcPct val="0"/>
        </a:spcAft>
        <a:defRPr sz="5000">
          <a:solidFill>
            <a:schemeClr val="tx2"/>
          </a:solidFill>
          <a:latin typeface="Arial" charset="0"/>
          <a:ea typeface="ＭＳ Ｐゴシック" charset="0"/>
          <a:cs typeface="Arial" charset="0"/>
        </a:defRPr>
      </a:lvl9pPr>
    </p:titleStyle>
    <p:bodyStyle>
      <a:lvl1pPr marL="273050" indent="-273050" algn="l" rtl="0" eaLnBrk="0" fontAlgn="base" hangingPunct="0">
        <a:spcBef>
          <a:spcPct val="20000"/>
        </a:spcBef>
        <a:spcAft>
          <a:spcPct val="0"/>
        </a:spcAft>
        <a:buClr>
          <a:srgbClr val="E68422"/>
        </a:buClr>
        <a:buSzPct val="95000"/>
        <a:buFont typeface="Wingdings 2" pitchFamily="18" charset="2"/>
        <a:buChar char=""/>
        <a:defRPr sz="2600" kern="1200">
          <a:solidFill>
            <a:schemeClr val="tx1"/>
          </a:solidFill>
          <a:latin typeface="Arial" pitchFamily="34" charset="0"/>
          <a:ea typeface="ＭＳ Ｐゴシック" charset="0"/>
          <a:cs typeface="Arial" pitchFamily="34"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Arial" pitchFamily="34" charset="0"/>
          <a:ea typeface="Arial" charset="0"/>
          <a:cs typeface="Arial" pitchFamily="34"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Arial" pitchFamily="34" charset="0"/>
          <a:ea typeface="Arial" charset="0"/>
          <a:cs typeface="Arial" pitchFamily="34" charset="0"/>
        </a:defRPr>
      </a:lvl3pPr>
      <a:lvl4pPr marL="1187450" indent="-209550" algn="l" rtl="0" eaLnBrk="0" fontAlgn="base" hangingPunct="0">
        <a:spcBef>
          <a:spcPct val="20000"/>
        </a:spcBef>
        <a:spcAft>
          <a:spcPct val="0"/>
        </a:spcAft>
        <a:buClr>
          <a:srgbClr val="E68422"/>
        </a:buClr>
        <a:buSzPct val="65000"/>
        <a:buFont typeface="Wingdings 2" pitchFamily="18" charset="2"/>
        <a:buChar char=""/>
        <a:defRPr sz="2000" kern="1200">
          <a:solidFill>
            <a:schemeClr val="tx1"/>
          </a:solidFill>
          <a:latin typeface="Arial" pitchFamily="34" charset="0"/>
          <a:ea typeface="Arial" charset="0"/>
          <a:cs typeface="Arial" pitchFamily="34" charset="0"/>
        </a:defRPr>
      </a:lvl4pPr>
      <a:lvl5pPr marL="1462088" indent="-209550" algn="l" rtl="0" eaLnBrk="0" fontAlgn="base" hangingPunct="0">
        <a:spcBef>
          <a:spcPct val="20000"/>
        </a:spcBef>
        <a:spcAft>
          <a:spcPct val="0"/>
        </a:spcAft>
        <a:buClr>
          <a:srgbClr val="846648"/>
        </a:buClr>
        <a:buSzPct val="65000"/>
        <a:buFont typeface="Wingdings 2" pitchFamily="18" charset="2"/>
        <a:buChar char=""/>
        <a:defRPr sz="2000" kern="1200">
          <a:solidFill>
            <a:schemeClr val="tx1"/>
          </a:solidFill>
          <a:latin typeface="Arial" pitchFamily="34" charset="0"/>
          <a:ea typeface="Arial" charset="0"/>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13AB0F14-E67A-4F48-A924-2D67DB0C8567}" type="datetime1">
              <a:rPr lang="en-US" smtClean="0"/>
              <a:t>10/28/2021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ea typeface="ＭＳ Ｐゴシック"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0F6FF82-4223-486D-B402-CB7EAFA1C74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Lst>
  <p:hf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1371600" y="4572000"/>
            <a:ext cx="6400800" cy="1066800"/>
          </a:xfrm>
        </p:spPr>
        <p:txBody>
          <a:bodyPr>
            <a:normAutofit/>
          </a:bodyPr>
          <a:lstStyle/>
          <a:p>
            <a:pPr eaLnBrk="1" fontAlgn="auto" hangingPunct="1">
              <a:spcAft>
                <a:spcPts val="0"/>
              </a:spcAft>
              <a:buClr>
                <a:schemeClr val="accent3"/>
              </a:buClr>
              <a:buFont typeface="Wingdings 2"/>
              <a:buNone/>
              <a:defRPr/>
            </a:pPr>
            <a:r>
              <a:rPr lang="en-US" dirty="0">
                <a:ea typeface="+mn-ea"/>
              </a:rPr>
              <a:t>October 28, 2021</a:t>
            </a:r>
          </a:p>
        </p:txBody>
      </p:sp>
      <p:sp>
        <p:nvSpPr>
          <p:cNvPr id="26626" name="Title 6"/>
          <p:cNvSpPr>
            <a:spLocks noGrp="1"/>
          </p:cNvSpPr>
          <p:nvPr>
            <p:ph type="title"/>
          </p:nvPr>
        </p:nvSpPr>
        <p:spPr>
          <a:xfrm>
            <a:off x="533400" y="1752600"/>
            <a:ext cx="7924800" cy="2209800"/>
          </a:xfrm>
        </p:spPr>
        <p:txBody>
          <a:bodyPr/>
          <a:lstStyle/>
          <a:p>
            <a:pPr algn="ctr" eaLnBrk="1" hangingPunct="1"/>
            <a:r>
              <a:rPr lang="en-US" sz="4400" b="1" dirty="0">
                <a:solidFill>
                  <a:srgbClr val="1D3662"/>
                </a:solidFill>
                <a:ea typeface="ＭＳ Ｐゴシック" pitchFamily="34" charset="-128"/>
              </a:rPr>
              <a:t>Sharing Clinical Quality Language (CQL) Libraries for CMS program measures</a:t>
            </a:r>
            <a:endParaRPr lang="en-US" sz="4500" b="1" dirty="0">
              <a:solidFill>
                <a:srgbClr val="1D3662"/>
              </a:solidFill>
              <a:ea typeface="ＭＳ Ｐゴシック" pitchFamily="34" charset="-128"/>
            </a:endParaRPr>
          </a:p>
        </p:txBody>
      </p:sp>
      <p:pic>
        <p:nvPicPr>
          <p:cNvPr id="5" name="Picture 4" descr="http://www.esacinc.com/images/logo.png"/>
          <p:cNvPicPr>
            <a:picLocks noChangeAspect="1" noChangeArrowheads="1"/>
          </p:cNvPicPr>
          <p:nvPr/>
        </p:nvPicPr>
        <p:blipFill>
          <a:blip r:embed="rId3" cstate="print"/>
          <a:srcRect/>
          <a:stretch>
            <a:fillRect/>
          </a:stretch>
        </p:blipFill>
        <p:spPr bwMode="auto">
          <a:xfrm>
            <a:off x="6168322" y="5709920"/>
            <a:ext cx="2766128" cy="967105"/>
          </a:xfrm>
          <a:prstGeom prst="rect">
            <a:avLst/>
          </a:prstGeom>
          <a:noFill/>
        </p:spPr>
      </p:pic>
      <p:pic>
        <p:nvPicPr>
          <p:cNvPr id="6" name="Picture 2" descr="http://www.esacinc.com/images/bg-career.png"/>
          <p:cNvPicPr>
            <a:picLocks noChangeAspect="1" noChangeArrowheads="1"/>
          </p:cNvPicPr>
          <p:nvPr/>
        </p:nvPicPr>
        <p:blipFill>
          <a:blip r:embed="rId4" cstate="print"/>
          <a:srcRect/>
          <a:stretch>
            <a:fillRect/>
          </a:stretch>
        </p:blipFill>
        <p:spPr bwMode="auto">
          <a:xfrm>
            <a:off x="2971800" y="3882344"/>
            <a:ext cx="2847975" cy="14411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A95-C7EE-4810-AAA7-37D3A5E94BA5}"/>
              </a:ext>
            </a:extLst>
          </p:cNvPr>
          <p:cNvSpPr>
            <a:spLocks noGrp="1"/>
          </p:cNvSpPr>
          <p:nvPr>
            <p:ph type="title"/>
          </p:nvPr>
        </p:nvSpPr>
        <p:spPr/>
        <p:txBody>
          <a:bodyPr>
            <a:normAutofit fontScale="90000"/>
          </a:bodyPr>
          <a:lstStyle/>
          <a:p>
            <a:r>
              <a:rPr lang="en-US" sz="4400" b="1" dirty="0">
                <a:ea typeface="ＭＳ Ｐゴシック" pitchFamily="34" charset="-128"/>
              </a:rPr>
              <a:t>CQL Library Sharing – </a:t>
            </a:r>
            <a:r>
              <a:rPr lang="en-US" sz="4400" b="1">
                <a:ea typeface="ＭＳ Ｐゴシック" pitchFamily="34" charset="-128"/>
              </a:rPr>
              <a:t>Question 4</a:t>
            </a:r>
            <a:endParaRPr lang="en-US" dirty="0"/>
          </a:p>
        </p:txBody>
      </p:sp>
      <p:sp>
        <p:nvSpPr>
          <p:cNvPr id="3" name="Content Placeholder 2">
            <a:extLst>
              <a:ext uri="{FF2B5EF4-FFF2-40B4-BE49-F238E27FC236}">
                <a16:creationId xmlns:a16="http://schemas.microsoft.com/office/drawing/2014/main" id="{71B4385B-353A-41CF-A32F-66BF198B633F}"/>
              </a:ext>
            </a:extLst>
          </p:cNvPr>
          <p:cNvSpPr>
            <a:spLocks noGrp="1"/>
          </p:cNvSpPr>
          <p:nvPr>
            <p:ph idx="1"/>
          </p:nvPr>
        </p:nvSpPr>
        <p:spPr>
          <a:xfrm>
            <a:off x="228600" y="1524001"/>
            <a:ext cx="8763000" cy="4800600"/>
          </a:xfrm>
        </p:spPr>
        <p:txBody>
          <a:bodyPr/>
          <a:lstStyle/>
          <a:p>
            <a:r>
              <a:rPr lang="en-US" dirty="0"/>
              <a:t>Would other information about the libraries be useful in addition to posting their content:</a:t>
            </a:r>
          </a:p>
          <a:p>
            <a:pPr lvl="1"/>
            <a:r>
              <a:rPr lang="en-US" dirty="0"/>
              <a:t>Changes to the library from year to year</a:t>
            </a:r>
          </a:p>
          <a:p>
            <a:pPr lvl="1"/>
            <a:r>
              <a:rPr lang="en-US" dirty="0">
                <a:effectLst/>
              </a:rPr>
              <a:t>Changes in setting </a:t>
            </a:r>
          </a:p>
          <a:p>
            <a:pPr lvl="1"/>
            <a:r>
              <a:rPr lang="en-US" dirty="0"/>
              <a:t>Additional</a:t>
            </a:r>
            <a:r>
              <a:rPr lang="en-US" dirty="0">
                <a:effectLst/>
              </a:rPr>
              <a:t> documentation like evidence or guidelines</a:t>
            </a:r>
          </a:p>
          <a:p>
            <a:pPr lvl="1"/>
            <a:r>
              <a:rPr lang="en-US">
                <a:effectLst/>
              </a:rPr>
              <a:t>Rationale </a:t>
            </a:r>
            <a:r>
              <a:rPr lang="en-US" dirty="0">
                <a:effectLst/>
              </a:rPr>
              <a:t>for the logic approach</a:t>
            </a:r>
          </a:p>
          <a:p>
            <a:pPr lvl="1"/>
            <a:endParaRPr lang="en-US" dirty="0"/>
          </a:p>
        </p:txBody>
      </p:sp>
      <p:sp>
        <p:nvSpPr>
          <p:cNvPr id="5" name="Slide Number Placeholder 1">
            <a:extLst>
              <a:ext uri="{FF2B5EF4-FFF2-40B4-BE49-F238E27FC236}">
                <a16:creationId xmlns:a16="http://schemas.microsoft.com/office/drawing/2014/main" id="{5DC5EF9D-C410-4284-8E39-AF9264672C57}"/>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10</a:t>
            </a:fld>
            <a:endParaRPr lang="en-US" dirty="0"/>
          </a:p>
        </p:txBody>
      </p:sp>
    </p:spTree>
    <p:extLst>
      <p:ext uri="{BB962C8B-B14F-4D97-AF65-F5344CB8AC3E}">
        <p14:creationId xmlns:p14="http://schemas.microsoft.com/office/powerpoint/2010/main" val="368020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6"/>
          <p:cNvSpPr>
            <a:spLocks noGrp="1"/>
          </p:cNvSpPr>
          <p:nvPr>
            <p:ph type="title"/>
          </p:nvPr>
        </p:nvSpPr>
        <p:spPr/>
        <p:txBody>
          <a:bodyPr/>
          <a:lstStyle/>
          <a:p>
            <a:pPr eaLnBrk="1" hangingPunct="1"/>
            <a:r>
              <a:rPr lang="en-US" sz="3600" b="1" dirty="0">
                <a:ea typeface="ＭＳ Ｐゴシック" pitchFamily="34" charset="-128"/>
              </a:rPr>
              <a:t>Next Steps</a:t>
            </a:r>
          </a:p>
        </p:txBody>
      </p:sp>
      <p:graphicFrame>
        <p:nvGraphicFramePr>
          <p:cNvPr id="26630" name="Subtitle 7">
            <a:extLst>
              <a:ext uri="{FF2B5EF4-FFF2-40B4-BE49-F238E27FC236}">
                <a16:creationId xmlns:a16="http://schemas.microsoft.com/office/drawing/2014/main" id="{E23DD4F7-2F9B-442A-9CC0-6F328ECC206F}"/>
              </a:ext>
            </a:extLst>
          </p:cNvPr>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a:extLst>
              <a:ext uri="{FF2B5EF4-FFF2-40B4-BE49-F238E27FC236}">
                <a16:creationId xmlns:a16="http://schemas.microsoft.com/office/drawing/2014/main" id="{3C95DA1B-C78C-4CD9-BF8E-A4B9F46B8079}"/>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11</a:t>
            </a:fld>
            <a:endParaRPr lang="en-US" dirty="0"/>
          </a:p>
        </p:txBody>
      </p:sp>
    </p:spTree>
    <p:extLst>
      <p:ext uri="{BB962C8B-B14F-4D97-AF65-F5344CB8AC3E}">
        <p14:creationId xmlns:p14="http://schemas.microsoft.com/office/powerpoint/2010/main" val="105672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D5C6F9FE-0EAE-47EF-9AE0-34BE3139D2A0}"/>
              </a:ext>
            </a:extLst>
          </p:cNvPr>
          <p:cNvSpPr>
            <a:spLocks noGrp="1"/>
          </p:cNvSpPr>
          <p:nvPr>
            <p:ph type="title"/>
          </p:nvPr>
        </p:nvSpPr>
        <p:spPr>
          <a:xfrm>
            <a:off x="285750" y="533400"/>
            <a:ext cx="8782050" cy="762000"/>
          </a:xfrm>
        </p:spPr>
        <p:txBody>
          <a:bodyPr>
            <a:normAutofit/>
          </a:bodyPr>
          <a:lstStyle/>
          <a:p>
            <a:pPr eaLnBrk="1" hangingPunct="1"/>
            <a:r>
              <a:rPr lang="en-US" sz="3600" b="1" dirty="0">
                <a:ea typeface="ＭＳ Ｐゴシック" pitchFamily="34" charset="-128"/>
              </a:rPr>
              <a:t>Evolution of eCQM Standards</a:t>
            </a:r>
          </a:p>
        </p:txBody>
      </p:sp>
      <p:sp>
        <p:nvSpPr>
          <p:cNvPr id="25" name="TextBox 24">
            <a:extLst>
              <a:ext uri="{FF2B5EF4-FFF2-40B4-BE49-F238E27FC236}">
                <a16:creationId xmlns:a16="http://schemas.microsoft.com/office/drawing/2014/main" id="{A1E2A725-56DF-43DA-A8FD-B183A37A4F1D}"/>
              </a:ext>
            </a:extLst>
          </p:cNvPr>
          <p:cNvSpPr txBox="1"/>
          <p:nvPr/>
        </p:nvSpPr>
        <p:spPr>
          <a:xfrm>
            <a:off x="760954" y="5678269"/>
            <a:ext cx="7925846"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ea typeface="+mn-ea"/>
              </a:rPr>
              <a:t>QDM</a:t>
            </a:r>
            <a:r>
              <a:rPr lang="en-US" sz="1200" dirty="0">
                <a:solidFill>
                  <a:prstClr val="black"/>
                </a:solidFill>
                <a:latin typeface="Calibri" panose="020F0502020204030204"/>
              </a:rPr>
              <a:t> –</a:t>
            </a:r>
            <a:r>
              <a:rPr lang="en-US" sz="1200" dirty="0">
                <a:solidFill>
                  <a:prstClr val="black"/>
                </a:solidFill>
                <a:latin typeface="Calibri" panose="020F0502020204030204"/>
                <a:ea typeface="+mn-ea"/>
              </a:rPr>
              <a:t> Quality Data Model | CQL – Clinical Quality Language | HQMF</a:t>
            </a:r>
            <a:r>
              <a:rPr lang="en-US" sz="1200" dirty="0">
                <a:solidFill>
                  <a:prstClr val="black"/>
                </a:solidFill>
                <a:latin typeface="Calibri" panose="020F0502020204030204"/>
              </a:rPr>
              <a:t> –</a:t>
            </a:r>
            <a:r>
              <a:rPr lang="en-US" sz="1200" dirty="0">
                <a:solidFill>
                  <a:prstClr val="black"/>
                </a:solidFill>
                <a:latin typeface="Calibri" panose="020F0502020204030204"/>
                <a:ea typeface="+mn-ea"/>
              </a:rPr>
              <a:t> Health Quality Measure Format | QRDA</a:t>
            </a:r>
            <a:r>
              <a:rPr lang="en-US" sz="1200" dirty="0">
                <a:solidFill>
                  <a:prstClr val="black"/>
                </a:solidFill>
                <a:latin typeface="Calibri" panose="020F0502020204030204"/>
              </a:rPr>
              <a:t> –</a:t>
            </a:r>
            <a:r>
              <a:rPr lang="en-US" sz="1200" dirty="0">
                <a:solidFill>
                  <a:prstClr val="black"/>
                </a:solidFill>
                <a:latin typeface="Calibri" panose="020F0502020204030204"/>
                <a:ea typeface="+mn-ea"/>
              </a:rPr>
              <a:t> Quality Reporting Document Architecture</a:t>
            </a:r>
            <a:r>
              <a:rPr lang="en-US" sz="1200" dirty="0">
                <a:solidFill>
                  <a:prstClr val="black"/>
                </a:solidFill>
                <a:latin typeface="Calibri" panose="020F0502020204030204"/>
              </a:rPr>
              <a:t> | QI-Core – Quality Improvement Core |  DEQM – Data Exchange for Quality Measures</a:t>
            </a:r>
            <a:endParaRPr lang="en-US" sz="1200" dirty="0">
              <a:solidFill>
                <a:prstClr val="black"/>
              </a:solidFill>
              <a:latin typeface="Calibri" panose="020F0502020204030204"/>
              <a:ea typeface="+mn-ea"/>
            </a:endParaRPr>
          </a:p>
          <a:p>
            <a:pPr fontAlgn="auto">
              <a:spcBef>
                <a:spcPts val="0"/>
              </a:spcBef>
              <a:spcAft>
                <a:spcPts val="0"/>
              </a:spcAft>
            </a:pPr>
            <a:endParaRPr lang="en-US" sz="1200" dirty="0">
              <a:solidFill>
                <a:prstClr val="black"/>
              </a:solidFill>
              <a:latin typeface="Calibri" panose="020F0502020204030204"/>
              <a:ea typeface="+mn-ea"/>
            </a:endParaRPr>
          </a:p>
        </p:txBody>
      </p:sp>
      <p:sp>
        <p:nvSpPr>
          <p:cNvPr id="26" name="Google Shape;43;p4"/>
          <p:cNvSpPr/>
          <p:nvPr/>
        </p:nvSpPr>
        <p:spPr>
          <a:xfrm>
            <a:off x="949562" y="1929972"/>
            <a:ext cx="2911941" cy="641416"/>
          </a:xfrm>
          <a:prstGeom prst="roundRect">
            <a:avLst>
              <a:gd name="adj" fmla="val 16667"/>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eCQM Specifications</a:t>
            </a:r>
            <a:endParaRPr sz="1400" b="0" i="0" u="none" strike="noStrike" cap="none" dirty="0">
              <a:solidFill>
                <a:srgbClr val="000000"/>
              </a:solidFill>
              <a:latin typeface="Arial"/>
              <a:ea typeface="Arial"/>
              <a:cs typeface="Arial"/>
              <a:sym typeface="Arial"/>
            </a:endParaRPr>
          </a:p>
        </p:txBody>
      </p:sp>
      <p:sp>
        <p:nvSpPr>
          <p:cNvPr id="27" name="Google Shape;44;p4"/>
          <p:cNvSpPr/>
          <p:nvPr/>
        </p:nvSpPr>
        <p:spPr>
          <a:xfrm>
            <a:off x="949562" y="2581211"/>
            <a:ext cx="945396" cy="868362"/>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QDM Data Model</a:t>
            </a:r>
            <a:endParaRPr sz="1400" b="0" i="0" u="none" strike="noStrike" cap="none">
              <a:solidFill>
                <a:srgbClr val="000000"/>
              </a:solidFill>
              <a:latin typeface="Arial"/>
              <a:ea typeface="Arial"/>
              <a:cs typeface="Arial"/>
              <a:sym typeface="Arial"/>
            </a:endParaRPr>
          </a:p>
        </p:txBody>
      </p:sp>
      <p:sp>
        <p:nvSpPr>
          <p:cNvPr id="28" name="Google Shape;45;p4"/>
          <p:cNvSpPr/>
          <p:nvPr/>
        </p:nvSpPr>
        <p:spPr>
          <a:xfrm>
            <a:off x="4961417" y="1929972"/>
            <a:ext cx="3088531" cy="640605"/>
          </a:xfrm>
          <a:prstGeom prst="roundRect">
            <a:avLst>
              <a:gd name="adj" fmla="val 16667"/>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eCQM Specifications</a:t>
            </a:r>
            <a:endParaRPr sz="1400" b="0" i="0" u="none" strike="noStrike" cap="none">
              <a:solidFill>
                <a:srgbClr val="000000"/>
              </a:solidFill>
              <a:latin typeface="Arial"/>
              <a:ea typeface="Arial"/>
              <a:cs typeface="Arial"/>
              <a:sym typeface="Arial"/>
            </a:endParaRPr>
          </a:p>
        </p:txBody>
      </p:sp>
      <p:sp>
        <p:nvSpPr>
          <p:cNvPr id="29" name="Google Shape;46;p4"/>
          <p:cNvSpPr/>
          <p:nvPr/>
        </p:nvSpPr>
        <p:spPr>
          <a:xfrm>
            <a:off x="1894959" y="2581211"/>
            <a:ext cx="1021146" cy="868362"/>
          </a:xfrm>
          <a:prstGeom prst="roundRect">
            <a:avLst>
              <a:gd name="adj" fmla="val 16667"/>
            </a:avLst>
          </a:prstGeom>
          <a:solidFill>
            <a:srgbClr val="FAF9F9"/>
          </a:solid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CQL Logic</a:t>
            </a:r>
            <a:endParaRPr sz="1400" b="0" i="0" u="none" strike="noStrike" cap="none">
              <a:solidFill>
                <a:srgbClr val="000000"/>
              </a:solidFill>
              <a:latin typeface="Arial"/>
              <a:ea typeface="Arial"/>
              <a:cs typeface="Arial"/>
              <a:sym typeface="Arial"/>
            </a:endParaRPr>
          </a:p>
        </p:txBody>
      </p:sp>
      <p:sp>
        <p:nvSpPr>
          <p:cNvPr id="30" name="Google Shape;47;p4"/>
          <p:cNvSpPr/>
          <p:nvPr/>
        </p:nvSpPr>
        <p:spPr>
          <a:xfrm>
            <a:off x="2916106" y="2581211"/>
            <a:ext cx="945396" cy="868362"/>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HQMF eCQM</a:t>
            </a:r>
            <a:endParaRPr sz="1400" b="0" i="0" u="none" strike="noStrike" cap="none">
              <a:solidFill>
                <a:srgbClr val="000000"/>
              </a:solidFill>
              <a:latin typeface="Arial"/>
              <a:ea typeface="Arial"/>
              <a:cs typeface="Arial"/>
              <a:sym typeface="Arial"/>
            </a:endParaRPr>
          </a:p>
        </p:txBody>
      </p:sp>
      <p:sp>
        <p:nvSpPr>
          <p:cNvPr id="31" name="Google Shape;48;p4"/>
          <p:cNvSpPr/>
          <p:nvPr/>
        </p:nvSpPr>
        <p:spPr>
          <a:xfrm>
            <a:off x="4950680" y="2581211"/>
            <a:ext cx="994007" cy="868362"/>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QI-Core Profiles</a:t>
            </a:r>
            <a:endParaRPr sz="1400" b="0" i="0" u="none" strike="noStrike" cap="none">
              <a:solidFill>
                <a:srgbClr val="000000"/>
              </a:solidFill>
              <a:latin typeface="Arial"/>
              <a:ea typeface="Arial"/>
              <a:cs typeface="Arial"/>
              <a:sym typeface="Arial"/>
            </a:endParaRPr>
          </a:p>
        </p:txBody>
      </p:sp>
      <p:sp>
        <p:nvSpPr>
          <p:cNvPr id="32" name="Google Shape;49;p4"/>
          <p:cNvSpPr/>
          <p:nvPr/>
        </p:nvSpPr>
        <p:spPr>
          <a:xfrm>
            <a:off x="6927961" y="2581211"/>
            <a:ext cx="1121987" cy="868362"/>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Quality Measure IG</a:t>
            </a:r>
            <a:endParaRPr sz="1400" b="0" i="0" u="none" strike="noStrike" cap="none">
              <a:solidFill>
                <a:srgbClr val="000000"/>
              </a:solidFill>
              <a:latin typeface="Arial"/>
              <a:ea typeface="Arial"/>
              <a:cs typeface="Arial"/>
              <a:sym typeface="Arial"/>
            </a:endParaRPr>
          </a:p>
        </p:txBody>
      </p:sp>
      <p:sp>
        <p:nvSpPr>
          <p:cNvPr id="33" name="Google Shape;50;p4"/>
          <p:cNvSpPr/>
          <p:nvPr/>
        </p:nvSpPr>
        <p:spPr>
          <a:xfrm>
            <a:off x="5944688" y="2581211"/>
            <a:ext cx="983273" cy="868362"/>
          </a:xfrm>
          <a:prstGeom prst="roundRect">
            <a:avLst>
              <a:gd name="adj" fmla="val 16667"/>
            </a:avLst>
          </a:prstGeom>
          <a:solidFill>
            <a:srgbClr val="FAF9F9"/>
          </a:solid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CQL Logic</a:t>
            </a:r>
            <a:endParaRPr sz="1400" b="0" i="0" u="none" strike="noStrike" cap="none">
              <a:solidFill>
                <a:srgbClr val="000000"/>
              </a:solidFill>
              <a:latin typeface="Arial"/>
              <a:ea typeface="Arial"/>
              <a:cs typeface="Arial"/>
              <a:sym typeface="Arial"/>
            </a:endParaRPr>
          </a:p>
        </p:txBody>
      </p:sp>
      <p:sp>
        <p:nvSpPr>
          <p:cNvPr id="34" name="Google Shape;51;p4"/>
          <p:cNvSpPr/>
          <p:nvPr/>
        </p:nvSpPr>
        <p:spPr>
          <a:xfrm>
            <a:off x="949561" y="3750169"/>
            <a:ext cx="2911941" cy="641416"/>
          </a:xfrm>
          <a:prstGeom prst="roundRect">
            <a:avLst>
              <a:gd name="adj" fmla="val 16667"/>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eCQM Reporting</a:t>
            </a:r>
            <a:endParaRPr sz="1400" b="0" i="0" u="none" strike="noStrike" cap="none">
              <a:solidFill>
                <a:srgbClr val="000000"/>
              </a:solidFill>
              <a:latin typeface="Arial"/>
              <a:ea typeface="Arial"/>
              <a:cs typeface="Arial"/>
              <a:sym typeface="Arial"/>
            </a:endParaRPr>
          </a:p>
        </p:txBody>
      </p:sp>
      <p:sp>
        <p:nvSpPr>
          <p:cNvPr id="35" name="Google Shape;52;p4"/>
          <p:cNvSpPr/>
          <p:nvPr/>
        </p:nvSpPr>
        <p:spPr>
          <a:xfrm>
            <a:off x="949561" y="4401408"/>
            <a:ext cx="967092" cy="868362"/>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QDM Data Model</a:t>
            </a:r>
            <a:endParaRPr sz="1400" b="0" i="0" u="none" strike="noStrike" cap="none" dirty="0">
              <a:solidFill>
                <a:srgbClr val="000000"/>
              </a:solidFill>
              <a:latin typeface="Arial"/>
              <a:ea typeface="Arial"/>
              <a:cs typeface="Arial"/>
              <a:sym typeface="Arial"/>
            </a:endParaRPr>
          </a:p>
        </p:txBody>
      </p:sp>
      <p:sp>
        <p:nvSpPr>
          <p:cNvPr id="36" name="Google Shape;53;p4"/>
          <p:cNvSpPr/>
          <p:nvPr/>
        </p:nvSpPr>
        <p:spPr>
          <a:xfrm>
            <a:off x="1932833" y="4401408"/>
            <a:ext cx="967092" cy="868362"/>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QRDA I</a:t>
            </a:r>
            <a:endParaRPr sz="1400" b="0" i="0" u="none" strike="noStrike" cap="none" dirty="0">
              <a:solidFill>
                <a:srgbClr val="000000"/>
              </a:solidFill>
              <a:latin typeface="Arial"/>
              <a:ea typeface="Arial"/>
              <a:cs typeface="Arial"/>
              <a:sym typeface="Arial"/>
            </a:endParaRPr>
          </a:p>
        </p:txBody>
      </p:sp>
      <p:sp>
        <p:nvSpPr>
          <p:cNvPr id="37" name="Google Shape;54;p4"/>
          <p:cNvSpPr/>
          <p:nvPr/>
        </p:nvSpPr>
        <p:spPr>
          <a:xfrm>
            <a:off x="2916105" y="4401408"/>
            <a:ext cx="945396" cy="868362"/>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QRDA III</a:t>
            </a:r>
            <a:endParaRPr sz="1400" b="0" i="0" u="none" strike="noStrike" cap="none">
              <a:solidFill>
                <a:srgbClr val="000000"/>
              </a:solidFill>
              <a:latin typeface="Arial"/>
              <a:ea typeface="Arial"/>
              <a:cs typeface="Arial"/>
              <a:sym typeface="Arial"/>
            </a:endParaRPr>
          </a:p>
        </p:txBody>
      </p:sp>
      <p:grpSp>
        <p:nvGrpSpPr>
          <p:cNvPr id="38" name="Google Shape;55;p4"/>
          <p:cNvGrpSpPr/>
          <p:nvPr/>
        </p:nvGrpSpPr>
        <p:grpSpPr>
          <a:xfrm>
            <a:off x="4950681" y="3701502"/>
            <a:ext cx="3126519" cy="1660632"/>
            <a:chOff x="4836042" y="3327894"/>
            <a:chExt cx="2948375" cy="1609100"/>
          </a:xfrm>
        </p:grpSpPr>
        <p:sp>
          <p:nvSpPr>
            <p:cNvPr id="39" name="Google Shape;56;p4"/>
            <p:cNvSpPr/>
            <p:nvPr/>
          </p:nvSpPr>
          <p:spPr>
            <a:xfrm>
              <a:off x="4846778" y="3327894"/>
              <a:ext cx="2911941" cy="640605"/>
            </a:xfrm>
            <a:prstGeom prst="roundRect">
              <a:avLst>
                <a:gd name="adj" fmla="val 16667"/>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eCQM Reporting</a:t>
              </a:r>
              <a:endParaRPr sz="1400" b="0" i="0" u="none" strike="noStrike" cap="none">
                <a:solidFill>
                  <a:srgbClr val="000000"/>
                </a:solidFill>
                <a:latin typeface="Arial"/>
                <a:ea typeface="Arial"/>
                <a:cs typeface="Arial"/>
                <a:sym typeface="Arial"/>
              </a:endParaRPr>
            </a:p>
          </p:txBody>
        </p:sp>
        <p:sp>
          <p:nvSpPr>
            <p:cNvPr id="40" name="Google Shape;57;p4"/>
            <p:cNvSpPr/>
            <p:nvPr/>
          </p:nvSpPr>
          <p:spPr>
            <a:xfrm>
              <a:off x="4836042" y="3979133"/>
              <a:ext cx="994008" cy="957860"/>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latin typeface="Calibri"/>
                  <a:ea typeface="Calibri"/>
                  <a:cs typeface="Calibri"/>
                  <a:sym typeface="Calibri"/>
                </a:rPr>
                <a:t>QI-Core Profiles</a:t>
              </a:r>
              <a:endParaRPr sz="1400" b="0" i="0" u="none" strike="noStrike" cap="none">
                <a:solidFill>
                  <a:srgbClr val="000000"/>
                </a:solidFill>
                <a:latin typeface="Arial"/>
                <a:ea typeface="Arial"/>
                <a:cs typeface="Arial"/>
                <a:sym typeface="Arial"/>
              </a:endParaRPr>
            </a:p>
          </p:txBody>
        </p:sp>
        <p:sp>
          <p:nvSpPr>
            <p:cNvPr id="41" name="Google Shape;58;p4"/>
            <p:cNvSpPr/>
            <p:nvPr/>
          </p:nvSpPr>
          <p:spPr>
            <a:xfrm>
              <a:off x="6813322" y="3968498"/>
              <a:ext cx="971095" cy="968496"/>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DEQM </a:t>
              </a:r>
              <a:r>
                <a:rPr lang="en-US" sz="1400" b="0" i="0" u="none" strike="noStrike" cap="none">
                  <a:solidFill>
                    <a:schemeClr val="dk1"/>
                  </a:solidFill>
                  <a:latin typeface="Calibri"/>
                  <a:ea typeface="Calibri"/>
                  <a:cs typeface="Calibri"/>
                  <a:sym typeface="Calibri"/>
                </a:rPr>
                <a:t>Summary</a:t>
              </a:r>
              <a:r>
                <a:rPr lang="en-US" sz="16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Repor</a:t>
              </a:r>
              <a:r>
                <a:rPr lang="en-US" sz="1800" b="0" i="0" u="none" strike="noStrike" cap="none">
                  <a:solidFill>
                    <a:schemeClr val="dk1"/>
                  </a:solidFill>
                  <a:latin typeface="Calibri"/>
                  <a:ea typeface="Calibri"/>
                  <a:cs typeface="Calibri"/>
                  <a:sym typeface="Calibri"/>
                </a:rPr>
                <a:t>t</a:t>
              </a:r>
              <a:endParaRPr sz="1400" b="0" i="0" u="none" strike="noStrike" cap="none">
                <a:solidFill>
                  <a:schemeClr val="dk1"/>
                </a:solidFill>
                <a:latin typeface="Calibri"/>
                <a:ea typeface="Calibri"/>
                <a:cs typeface="Calibri"/>
                <a:sym typeface="Calibri"/>
              </a:endParaRPr>
            </a:p>
          </p:txBody>
        </p:sp>
        <p:sp>
          <p:nvSpPr>
            <p:cNvPr id="42" name="Google Shape;59;p4"/>
            <p:cNvSpPr/>
            <p:nvPr/>
          </p:nvSpPr>
          <p:spPr>
            <a:xfrm>
              <a:off x="5844312" y="3979132"/>
              <a:ext cx="953751" cy="957861"/>
            </a:xfrm>
            <a:prstGeom prst="roundRect">
              <a:avLst>
                <a:gd name="adj" fmla="val 16667"/>
              </a:avLst>
            </a:prstGeom>
            <a:noFill/>
            <a:ln w="9525" cap="flat" cmpd="dbl">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DEQM</a:t>
              </a:r>
              <a:r>
                <a:rPr lang="en-US" sz="1400" b="0" i="0" u="none" strike="noStrike" cap="none">
                  <a:solidFill>
                    <a:schemeClr val="dk1"/>
                  </a:solidFill>
                  <a:latin typeface="Calibri"/>
                  <a:ea typeface="Calibri"/>
                  <a:cs typeface="Calibri"/>
                  <a:sym typeface="Calibri"/>
                </a:rPr>
                <a:t> Individual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Report</a:t>
              </a:r>
              <a:endParaRPr sz="1200" b="0" i="0" u="none" strike="noStrike" cap="none">
                <a:solidFill>
                  <a:schemeClr val="dk1"/>
                </a:solidFill>
                <a:latin typeface="Calibri"/>
                <a:ea typeface="Calibri"/>
                <a:cs typeface="Calibri"/>
                <a:sym typeface="Calibri"/>
              </a:endParaRPr>
            </a:p>
          </p:txBody>
        </p:sp>
      </p:grpSp>
      <p:sp>
        <p:nvSpPr>
          <p:cNvPr id="43" name="Google Shape;60;p4"/>
          <p:cNvSpPr/>
          <p:nvPr/>
        </p:nvSpPr>
        <p:spPr>
          <a:xfrm>
            <a:off x="4064721" y="2581211"/>
            <a:ext cx="821410" cy="486115"/>
          </a:xfrm>
          <a:prstGeom prst="rightArrow">
            <a:avLst>
              <a:gd name="adj1" fmla="val 50000"/>
              <a:gd name="adj2" fmla="val 50000"/>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 name="Google Shape;61;p4"/>
          <p:cNvSpPr/>
          <p:nvPr/>
        </p:nvSpPr>
        <p:spPr>
          <a:xfrm>
            <a:off x="4062178" y="4569474"/>
            <a:ext cx="821410" cy="486115"/>
          </a:xfrm>
          <a:prstGeom prst="rightArrow">
            <a:avLst>
              <a:gd name="adj1" fmla="val 50000"/>
              <a:gd name="adj2" fmla="val 50000"/>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 name="Google Shape;62;p4"/>
          <p:cNvSpPr txBox="1"/>
          <p:nvPr/>
        </p:nvSpPr>
        <p:spPr>
          <a:xfrm>
            <a:off x="1943665" y="1485327"/>
            <a:ext cx="102114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dk1"/>
                </a:solidFill>
                <a:latin typeface="Avenir"/>
                <a:ea typeface="Avenir"/>
                <a:cs typeface="Avenir"/>
                <a:sym typeface="Avenir"/>
              </a:rPr>
              <a:t>Current</a:t>
            </a:r>
            <a:endParaRPr sz="1400" b="0" i="0" u="none" strike="noStrike" cap="none">
              <a:solidFill>
                <a:srgbClr val="000000"/>
              </a:solidFill>
              <a:latin typeface="Arial"/>
              <a:ea typeface="Arial"/>
              <a:cs typeface="Arial"/>
              <a:sym typeface="Arial"/>
            </a:endParaRPr>
          </a:p>
        </p:txBody>
      </p:sp>
      <p:sp>
        <p:nvSpPr>
          <p:cNvPr id="46" name="Google Shape;63;p4"/>
          <p:cNvSpPr txBox="1"/>
          <p:nvPr/>
        </p:nvSpPr>
        <p:spPr>
          <a:xfrm>
            <a:off x="5900686" y="1447800"/>
            <a:ext cx="1298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dk1"/>
                </a:solidFill>
                <a:latin typeface="Avenir"/>
                <a:ea typeface="Avenir"/>
                <a:cs typeface="Avenir"/>
                <a:sym typeface="Avenir"/>
              </a:rPr>
              <a:t>Emerging</a:t>
            </a:r>
            <a:endParaRPr sz="1400" b="0" i="0" u="none" strike="noStrike" cap="none">
              <a:solidFill>
                <a:srgbClr val="000000"/>
              </a:solidFill>
              <a:latin typeface="Arial"/>
              <a:ea typeface="Arial"/>
              <a:cs typeface="Arial"/>
              <a:sym typeface="Arial"/>
            </a:endParaRPr>
          </a:p>
        </p:txBody>
      </p:sp>
      <p:pic>
        <p:nvPicPr>
          <p:cNvPr id="47" name="Picture 8">
            <a:extLst>
              <a:ext uri="{FF2B5EF4-FFF2-40B4-BE49-F238E27FC236}">
                <a16:creationId xmlns:a16="http://schemas.microsoft.com/office/drawing/2014/main" id="{4B092EED-1A66-4A9B-88D7-EE6214490A1B}"/>
              </a:ext>
            </a:extLst>
          </p:cNvPr>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7204166" y="6139617"/>
            <a:ext cx="1600200" cy="538163"/>
          </a:xfrm>
          <a:prstGeom prst="rect">
            <a:avLst/>
          </a:prstGeom>
          <a:ln w="9525">
            <a:noFill/>
            <a:miter lim="800000"/>
            <a:headEnd/>
            <a:tailEnd/>
          </a:ln>
        </p:spPr>
      </p:pic>
      <p:sp>
        <p:nvSpPr>
          <p:cNvPr id="48" name="Slide Number Placeholder 1">
            <a:extLst>
              <a:ext uri="{FF2B5EF4-FFF2-40B4-BE49-F238E27FC236}">
                <a16:creationId xmlns:a16="http://schemas.microsoft.com/office/drawing/2014/main" id="{383AB819-B61D-46D3-8AC8-2FD08C2D480D}"/>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12</a:t>
            </a:fld>
            <a:endParaRPr lang="en-US" dirty="0"/>
          </a:p>
        </p:txBody>
      </p:sp>
    </p:spTree>
    <p:extLst>
      <p:ext uri="{BB962C8B-B14F-4D97-AF65-F5344CB8AC3E}">
        <p14:creationId xmlns:p14="http://schemas.microsoft.com/office/powerpoint/2010/main" val="187028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8"/>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7543800" y="6176962"/>
            <a:ext cx="1600200" cy="538163"/>
          </a:xfrm>
          <a:prstGeom prst="rect">
            <a:avLst/>
          </a:prstGeom>
          <a:ln w="9525">
            <a:noFill/>
            <a:miter lim="800000"/>
            <a:headEnd/>
            <a:tailEnd/>
          </a:ln>
        </p:spPr>
      </p:pic>
      <p:sp>
        <p:nvSpPr>
          <p:cNvPr id="8" name="Subtitle 7"/>
          <p:cNvSpPr>
            <a:spLocks noGrp="1"/>
          </p:cNvSpPr>
          <p:nvPr>
            <p:ph type="subTitle" idx="1"/>
          </p:nvPr>
        </p:nvSpPr>
        <p:spPr>
          <a:xfrm>
            <a:off x="457200" y="1676400"/>
            <a:ext cx="8534400" cy="4500562"/>
          </a:xfrm>
        </p:spPr>
        <p:txBody>
          <a:bodyPr>
            <a:noAutofit/>
          </a:bodyPr>
          <a:lstStyle/>
          <a:p>
            <a:pPr marL="457200" marR="0" lvl="0" indent="-457200" algn="l" defTabSz="914400" rtl="0" eaLnBrk="1" fontAlgn="auto" latinLnBrk="0" hangingPunct="1">
              <a:spcBef>
                <a:spcPts val="0"/>
              </a:spcBef>
              <a:spcAft>
                <a:spcPts val="0"/>
              </a:spcAft>
              <a:buClr>
                <a:srgbClr val="000000"/>
              </a:buClr>
              <a:buSzPts val="2590"/>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Calibri"/>
                <a:cs typeface="Calibri"/>
                <a:sym typeface="Calibri"/>
              </a:rPr>
              <a:t>Background</a:t>
            </a:r>
          </a:p>
          <a:p>
            <a:pPr marL="457200" indent="-457200" algn="l" eaLnBrk="1" fontAlgn="auto" hangingPunct="1">
              <a:spcBef>
                <a:spcPts val="0"/>
              </a:spcBef>
              <a:spcAft>
                <a:spcPts val="0"/>
              </a:spcAft>
              <a:buClr>
                <a:srgbClr val="000000"/>
              </a:buClr>
              <a:buSzPts val="2590"/>
              <a:buFont typeface="Arial" panose="020B0604020202020204" pitchFamily="34" charset="0"/>
              <a:buChar char="•"/>
              <a:defRPr/>
            </a:pPr>
            <a:r>
              <a:rPr lang="en-US" sz="2400" kern="0" dirty="0">
                <a:solidFill>
                  <a:schemeClr val="tx1"/>
                </a:solidFill>
                <a:latin typeface="Calibri"/>
                <a:cs typeface="Calibri"/>
                <a:sym typeface="Calibri"/>
              </a:rPr>
              <a:t>Review potential eCQI Resource Center mock-up</a:t>
            </a:r>
          </a:p>
          <a:p>
            <a:pPr marL="457200" marR="0" lvl="0" indent="-457200" algn="l" defTabSz="914400" rtl="0" eaLnBrk="1" fontAlgn="auto" latinLnBrk="0" hangingPunct="1">
              <a:spcBef>
                <a:spcPts val="0"/>
              </a:spcBef>
              <a:spcAft>
                <a:spcPts val="0"/>
              </a:spcAft>
              <a:buClr>
                <a:srgbClr val="000000"/>
              </a:buClr>
              <a:buSzPts val="2590"/>
              <a:buFont typeface="Arial" panose="020B0604020202020204" pitchFamily="34" charset="0"/>
              <a:buChar char="•"/>
              <a:tabLst/>
              <a:defRPr/>
            </a:pPr>
            <a:r>
              <a:rPr lang="en-US" sz="2400" kern="0" dirty="0">
                <a:solidFill>
                  <a:srgbClr val="000000"/>
                </a:solidFill>
                <a:latin typeface="Calibri"/>
                <a:cs typeface="Calibri"/>
                <a:sym typeface="Calibri"/>
              </a:rPr>
              <a:t>Gather information on implementer use cases</a:t>
            </a:r>
          </a:p>
          <a:p>
            <a:pPr marL="457200" marR="0" lvl="0" indent="-457200" algn="l" defTabSz="914400" rtl="0" eaLnBrk="1" fontAlgn="auto" latinLnBrk="0" hangingPunct="1">
              <a:spcBef>
                <a:spcPts val="0"/>
              </a:spcBef>
              <a:spcAft>
                <a:spcPts val="0"/>
              </a:spcAft>
              <a:buClr>
                <a:srgbClr val="000000"/>
              </a:buClr>
              <a:buSzPts val="2590"/>
              <a:buFont typeface="Arial" panose="020B0604020202020204" pitchFamily="34" charset="0"/>
              <a:buChar char="•"/>
              <a:tabLst/>
              <a:defRPr/>
            </a:pPr>
            <a:r>
              <a:rPr lang="en-US" sz="2400" kern="0" dirty="0">
                <a:solidFill>
                  <a:srgbClr val="000000"/>
                </a:solidFill>
                <a:latin typeface="Calibri"/>
                <a:cs typeface="Calibri"/>
                <a:sym typeface="Calibri"/>
              </a:rPr>
              <a:t>Discuss next steps </a:t>
            </a:r>
            <a:endParaRPr kumimoji="0" lang="en-US" sz="2400" b="0" i="0" u="none" strike="noStrike" kern="0" cap="none" spc="0" normalizeH="0" baseline="0" noProof="0" dirty="0">
              <a:ln>
                <a:noFill/>
              </a:ln>
              <a:solidFill>
                <a:srgbClr val="000000"/>
              </a:solidFill>
              <a:effectLst/>
              <a:uLnTx/>
              <a:uFillTx/>
              <a:latin typeface="Calibri"/>
              <a:cs typeface="Calibri"/>
              <a:sym typeface="Calibri"/>
            </a:endParaRPr>
          </a:p>
          <a:p>
            <a:pPr marL="228600" indent="-228600" algn="l" eaLnBrk="1" fontAlgn="auto" hangingPunct="1">
              <a:spcAft>
                <a:spcPts val="0"/>
              </a:spcAft>
              <a:buClr>
                <a:schemeClr val="accent3"/>
              </a:buClr>
              <a:buFont typeface="Arial" pitchFamily="34" charset="0"/>
              <a:buChar char="•"/>
              <a:defRPr/>
            </a:pPr>
            <a:endParaRPr lang="en-US" sz="2400" b="1" dirty="0">
              <a:solidFill>
                <a:schemeClr val="tx2"/>
              </a:solidFill>
              <a:ea typeface="+mn-ea"/>
            </a:endParaRPr>
          </a:p>
        </p:txBody>
      </p:sp>
      <p:sp>
        <p:nvSpPr>
          <p:cNvPr id="26626" name="Title 6"/>
          <p:cNvSpPr>
            <a:spLocks noGrp="1"/>
          </p:cNvSpPr>
          <p:nvPr>
            <p:ph type="title"/>
          </p:nvPr>
        </p:nvSpPr>
        <p:spPr>
          <a:xfrm>
            <a:off x="533400" y="457200"/>
            <a:ext cx="7086600" cy="762000"/>
          </a:xfrm>
        </p:spPr>
        <p:txBody>
          <a:bodyPr/>
          <a:lstStyle/>
          <a:p>
            <a:pPr eaLnBrk="1" hangingPunct="1"/>
            <a:r>
              <a:rPr lang="en-US" sz="3600" b="1" dirty="0">
                <a:ea typeface="ＭＳ Ｐゴシック" pitchFamily="34" charset="-128"/>
              </a:rPr>
              <a:t>Objectives</a:t>
            </a:r>
          </a:p>
        </p:txBody>
      </p:sp>
      <p:pic>
        <p:nvPicPr>
          <p:cNvPr id="4098" name="Picture 2" descr="http://www.esacinc.com/images/bg-career.png"/>
          <p:cNvPicPr>
            <a:picLocks noChangeAspect="1" noChangeArrowheads="1"/>
          </p:cNvPicPr>
          <p:nvPr/>
        </p:nvPicPr>
        <p:blipFill>
          <a:blip r:embed="rId4" cstate="print"/>
          <a:srcRect/>
          <a:stretch>
            <a:fillRect/>
          </a:stretch>
        </p:blipFill>
        <p:spPr bwMode="auto">
          <a:xfrm>
            <a:off x="990600" y="1371600"/>
            <a:ext cx="2286000" cy="152400"/>
          </a:xfrm>
          <a:prstGeom prst="rect">
            <a:avLst/>
          </a:prstGeom>
          <a:noFill/>
        </p:spPr>
      </p:pic>
      <p:sp>
        <p:nvSpPr>
          <p:cNvPr id="6" name="Slide Number Placeholder 1">
            <a:extLst>
              <a:ext uri="{FF2B5EF4-FFF2-40B4-BE49-F238E27FC236}">
                <a16:creationId xmlns:a16="http://schemas.microsoft.com/office/drawing/2014/main" id="{A5FC667F-4C17-473B-BA77-62565002982B}"/>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8"/>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7543800" y="6176962"/>
            <a:ext cx="1600200" cy="538163"/>
          </a:xfrm>
          <a:prstGeom prst="rect">
            <a:avLst/>
          </a:prstGeom>
          <a:ln w="9525">
            <a:noFill/>
            <a:miter lim="800000"/>
            <a:headEnd/>
            <a:tailEnd/>
          </a:ln>
        </p:spPr>
      </p:pic>
      <p:sp>
        <p:nvSpPr>
          <p:cNvPr id="8" name="Subtitle 7"/>
          <p:cNvSpPr>
            <a:spLocks noGrp="1"/>
          </p:cNvSpPr>
          <p:nvPr>
            <p:ph type="subTitle" idx="1"/>
          </p:nvPr>
        </p:nvSpPr>
        <p:spPr>
          <a:xfrm>
            <a:off x="152400" y="1600200"/>
            <a:ext cx="8763000" cy="4724400"/>
          </a:xfrm>
        </p:spPr>
        <p:txBody>
          <a:bodyPr>
            <a:noAutofit/>
          </a:bodyPr>
          <a:lstStyle/>
          <a:p>
            <a:pPr marL="228600" indent="-228600" algn="l" eaLnBrk="1" fontAlgn="auto" hangingPunct="1">
              <a:spcAft>
                <a:spcPts val="0"/>
              </a:spcAft>
              <a:buClr>
                <a:schemeClr val="accent3"/>
              </a:buClr>
              <a:buFont typeface="Arial" pitchFamily="34" charset="0"/>
              <a:buChar char="•"/>
              <a:defRPr/>
            </a:pPr>
            <a:r>
              <a:rPr lang="en-US" sz="2400" dirty="0">
                <a:solidFill>
                  <a:schemeClr val="tx1"/>
                </a:solidFill>
                <a:effectLst/>
                <a:ea typeface="Times New Roman" panose="02020603050405020304" pitchFamily="18" charset="0"/>
              </a:rPr>
              <a:t>CQL libraries are </a:t>
            </a:r>
            <a:r>
              <a:rPr lang="en-US" sz="2400" dirty="0">
                <a:solidFill>
                  <a:schemeClr val="tx1"/>
                </a:solidFill>
                <a:ea typeface="Times New Roman" panose="02020603050405020304" pitchFamily="18" charset="0"/>
              </a:rPr>
              <a:t>packages</a:t>
            </a:r>
            <a:r>
              <a:rPr lang="en-US" sz="2400" dirty="0">
                <a:solidFill>
                  <a:schemeClr val="tx1"/>
                </a:solidFill>
                <a:effectLst/>
                <a:ea typeface="Times New Roman" panose="02020603050405020304" pitchFamily="18" charset="0"/>
              </a:rPr>
              <a:t> of logical expressions in CQL-based eCQMs. </a:t>
            </a:r>
          </a:p>
          <a:p>
            <a:pPr marL="228600" indent="-228600" algn="l" eaLnBrk="1" fontAlgn="auto" hangingPunct="1">
              <a:spcAft>
                <a:spcPts val="0"/>
              </a:spcAft>
              <a:buClr>
                <a:schemeClr val="accent3"/>
              </a:buClr>
              <a:buFont typeface="Arial" pitchFamily="34" charset="0"/>
              <a:buChar char="•"/>
              <a:defRPr/>
            </a:pPr>
            <a:r>
              <a:rPr lang="en-US" sz="2400" dirty="0">
                <a:solidFill>
                  <a:schemeClr val="tx1"/>
                </a:solidFill>
              </a:rPr>
              <a:t>There are common libraries currently being used across eCQMs by measure developers such as:</a:t>
            </a:r>
          </a:p>
          <a:p>
            <a:pPr marL="685800" lvl="1" indent="-228600" algn="l" eaLnBrk="1" fontAlgn="auto" hangingPunct="1">
              <a:spcAft>
                <a:spcPts val="0"/>
              </a:spcAft>
              <a:buClr>
                <a:schemeClr val="accent3"/>
              </a:buClr>
              <a:buFont typeface="Arial" pitchFamily="34" charset="0"/>
              <a:buChar char="•"/>
              <a:defRPr/>
            </a:pPr>
            <a:r>
              <a:rPr lang="en-US" sz="2000" dirty="0">
                <a:solidFill>
                  <a:schemeClr val="tx1"/>
                </a:solidFill>
                <a:ea typeface="ＭＳ Ｐゴシック" charset="0"/>
              </a:rPr>
              <a:t>MAT Global Common Library</a:t>
            </a:r>
          </a:p>
          <a:p>
            <a:pPr marL="685800" lvl="1" indent="-228600" algn="l" eaLnBrk="1" fontAlgn="auto" hangingPunct="1">
              <a:spcAft>
                <a:spcPts val="0"/>
              </a:spcAft>
              <a:buClr>
                <a:schemeClr val="accent3"/>
              </a:buClr>
              <a:buFont typeface="Arial" pitchFamily="34" charset="0"/>
              <a:buChar char="•"/>
              <a:defRPr/>
            </a:pPr>
            <a:r>
              <a:rPr lang="en-US" sz="2000" dirty="0">
                <a:solidFill>
                  <a:schemeClr val="tx1"/>
                </a:solidFill>
                <a:ea typeface="ＭＳ Ｐゴシック" charset="0"/>
              </a:rPr>
              <a:t>Frailty library </a:t>
            </a:r>
          </a:p>
          <a:p>
            <a:pPr marL="685800" lvl="1" indent="-228600" algn="l" eaLnBrk="1" fontAlgn="auto" hangingPunct="1">
              <a:spcAft>
                <a:spcPts val="0"/>
              </a:spcAft>
              <a:buClr>
                <a:schemeClr val="accent3"/>
              </a:buClr>
              <a:buFont typeface="Arial" pitchFamily="34" charset="0"/>
              <a:buChar char="•"/>
              <a:defRPr/>
            </a:pPr>
            <a:r>
              <a:rPr lang="en-US" sz="2000" dirty="0">
                <a:solidFill>
                  <a:schemeClr val="tx1"/>
                </a:solidFill>
                <a:ea typeface="ＭＳ Ｐゴシック" charset="0"/>
              </a:rPr>
              <a:t>Hospice library</a:t>
            </a:r>
          </a:p>
          <a:p>
            <a:pPr marL="228600" indent="-228600" algn="l" eaLnBrk="1" fontAlgn="auto" hangingPunct="1">
              <a:spcAft>
                <a:spcPts val="0"/>
              </a:spcAft>
              <a:buClr>
                <a:schemeClr val="accent3"/>
              </a:buClr>
              <a:buFont typeface="Arial" pitchFamily="34" charset="0"/>
              <a:buChar char="•"/>
              <a:defRPr/>
            </a:pPr>
            <a:r>
              <a:rPr lang="en-US" sz="2400" dirty="0">
                <a:solidFill>
                  <a:schemeClr val="tx1"/>
                </a:solidFill>
              </a:rPr>
              <a:t>These libraries are defined and available in the Measure Authoring Tool (MAT) but are not readily available for sharing with implementers as individual artifacts</a:t>
            </a:r>
          </a:p>
        </p:txBody>
      </p:sp>
      <p:sp>
        <p:nvSpPr>
          <p:cNvPr id="26626" name="Title 6"/>
          <p:cNvSpPr>
            <a:spLocks noGrp="1"/>
          </p:cNvSpPr>
          <p:nvPr>
            <p:ph type="title"/>
          </p:nvPr>
        </p:nvSpPr>
        <p:spPr>
          <a:xfrm>
            <a:off x="533400" y="457200"/>
            <a:ext cx="7086600" cy="762000"/>
          </a:xfrm>
        </p:spPr>
        <p:txBody>
          <a:bodyPr/>
          <a:lstStyle/>
          <a:p>
            <a:pPr eaLnBrk="1" hangingPunct="1"/>
            <a:r>
              <a:rPr lang="en-US" sz="3600" b="1" dirty="0">
                <a:ea typeface="ＭＳ Ｐゴシック" pitchFamily="34" charset="-128"/>
              </a:rPr>
              <a:t> CQL Libraries Background</a:t>
            </a:r>
          </a:p>
        </p:txBody>
      </p:sp>
      <p:pic>
        <p:nvPicPr>
          <p:cNvPr id="4098" name="Picture 2" descr="http://www.esacinc.com/images/bg-career.png"/>
          <p:cNvPicPr>
            <a:picLocks noChangeAspect="1" noChangeArrowheads="1"/>
          </p:cNvPicPr>
          <p:nvPr/>
        </p:nvPicPr>
        <p:blipFill>
          <a:blip r:embed="rId4" cstate="print"/>
          <a:srcRect/>
          <a:stretch>
            <a:fillRect/>
          </a:stretch>
        </p:blipFill>
        <p:spPr bwMode="auto">
          <a:xfrm>
            <a:off x="990600" y="1371600"/>
            <a:ext cx="2286000" cy="152400"/>
          </a:xfrm>
          <a:prstGeom prst="rect">
            <a:avLst/>
          </a:prstGeom>
          <a:noFill/>
        </p:spPr>
      </p:pic>
      <p:sp>
        <p:nvSpPr>
          <p:cNvPr id="7" name="Slide Number Placeholder 1">
            <a:extLst>
              <a:ext uri="{FF2B5EF4-FFF2-40B4-BE49-F238E27FC236}">
                <a16:creationId xmlns:a16="http://schemas.microsoft.com/office/drawing/2014/main" id="{5519C9E7-D3EA-4E59-A33E-EF747DDFB0F4}"/>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3</a:t>
            </a:fld>
            <a:endParaRPr lang="en-US" dirty="0"/>
          </a:p>
        </p:txBody>
      </p:sp>
    </p:spTree>
    <p:extLst>
      <p:ext uri="{BB962C8B-B14F-4D97-AF65-F5344CB8AC3E}">
        <p14:creationId xmlns:p14="http://schemas.microsoft.com/office/powerpoint/2010/main" val="338447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8"/>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7543800" y="6176962"/>
            <a:ext cx="1600200" cy="538163"/>
          </a:xfrm>
          <a:prstGeom prst="rect">
            <a:avLst/>
          </a:prstGeom>
          <a:ln w="9525">
            <a:noFill/>
            <a:miter lim="800000"/>
            <a:headEnd/>
            <a:tailEnd/>
          </a:ln>
        </p:spPr>
      </p:pic>
      <p:sp>
        <p:nvSpPr>
          <p:cNvPr id="8" name="Subtitle 7"/>
          <p:cNvSpPr>
            <a:spLocks noGrp="1"/>
          </p:cNvSpPr>
          <p:nvPr>
            <p:ph type="subTitle" idx="1"/>
          </p:nvPr>
        </p:nvSpPr>
        <p:spPr>
          <a:xfrm>
            <a:off x="152400" y="1600200"/>
            <a:ext cx="8763000" cy="4724400"/>
          </a:xfrm>
        </p:spPr>
        <p:txBody>
          <a:bodyPr>
            <a:noAutofit/>
          </a:bodyPr>
          <a:lstStyle/>
          <a:p>
            <a:pPr marL="228600" indent="-228600" algn="l" eaLnBrk="1" fontAlgn="auto" hangingPunct="1">
              <a:spcAft>
                <a:spcPts val="0"/>
              </a:spcAft>
              <a:buClr>
                <a:schemeClr val="accent3"/>
              </a:buClr>
              <a:buFont typeface="Arial" pitchFamily="34" charset="0"/>
              <a:buChar char="•"/>
              <a:defRPr/>
            </a:pPr>
            <a:r>
              <a:rPr lang="en-US" sz="2400" dirty="0">
                <a:solidFill>
                  <a:schemeClr val="tx1"/>
                </a:solidFill>
                <a:ea typeface="Times New Roman" panose="02020603050405020304" pitchFamily="18" charset="0"/>
              </a:rPr>
              <a:t>The purpose of this discussion is to understand if there is value in pursuing a repository to enable sharing these libraries outside of the current processes for QDM based eCQMs.</a:t>
            </a:r>
          </a:p>
          <a:p>
            <a:pPr marL="228600" indent="-228600" algn="l" eaLnBrk="1" fontAlgn="auto" hangingPunct="1">
              <a:spcAft>
                <a:spcPts val="0"/>
              </a:spcAft>
              <a:buClr>
                <a:schemeClr val="accent3"/>
              </a:buClr>
              <a:buFont typeface="Arial" pitchFamily="34" charset="0"/>
              <a:buChar char="•"/>
              <a:defRPr/>
            </a:pPr>
            <a:r>
              <a:rPr lang="en-US" sz="2400" dirty="0">
                <a:solidFill>
                  <a:schemeClr val="tx1"/>
                </a:solidFill>
                <a:ea typeface="Times New Roman" panose="02020603050405020304" pitchFamily="18" charset="0"/>
              </a:rPr>
              <a:t>Review a possible solution in the slides following</a:t>
            </a:r>
          </a:p>
          <a:p>
            <a:pPr marL="228600" indent="-228600" algn="l" eaLnBrk="1" fontAlgn="auto" hangingPunct="1">
              <a:spcAft>
                <a:spcPts val="0"/>
              </a:spcAft>
              <a:buClr>
                <a:schemeClr val="accent3"/>
              </a:buClr>
              <a:buFont typeface="Arial" pitchFamily="34" charset="0"/>
              <a:buChar char="•"/>
              <a:defRPr/>
            </a:pPr>
            <a:r>
              <a:rPr lang="en-US" sz="2400" dirty="0">
                <a:solidFill>
                  <a:schemeClr val="tx1"/>
                </a:solidFill>
                <a:ea typeface="Times New Roman" panose="02020603050405020304" pitchFamily="18" charset="0"/>
              </a:rPr>
              <a:t>Collect real time responses to questions</a:t>
            </a:r>
          </a:p>
          <a:p>
            <a:pPr marL="228600" indent="-228600" algn="l" eaLnBrk="1" fontAlgn="auto" hangingPunct="1">
              <a:spcAft>
                <a:spcPts val="0"/>
              </a:spcAft>
              <a:buClr>
                <a:schemeClr val="accent3"/>
              </a:buClr>
              <a:buFont typeface="Arial" pitchFamily="34" charset="0"/>
              <a:buChar char="•"/>
              <a:defRPr/>
            </a:pPr>
            <a:endParaRPr lang="en-US" sz="2400" dirty="0">
              <a:solidFill>
                <a:schemeClr val="tx1"/>
              </a:solidFill>
              <a:ea typeface="Times New Roman" panose="02020603050405020304" pitchFamily="18" charset="0"/>
            </a:endParaRPr>
          </a:p>
        </p:txBody>
      </p:sp>
      <p:sp>
        <p:nvSpPr>
          <p:cNvPr id="26626" name="Title 6"/>
          <p:cNvSpPr>
            <a:spLocks noGrp="1"/>
          </p:cNvSpPr>
          <p:nvPr>
            <p:ph type="title"/>
          </p:nvPr>
        </p:nvSpPr>
        <p:spPr>
          <a:xfrm>
            <a:off x="533400" y="457200"/>
            <a:ext cx="7086600" cy="762000"/>
          </a:xfrm>
        </p:spPr>
        <p:txBody>
          <a:bodyPr/>
          <a:lstStyle/>
          <a:p>
            <a:pPr eaLnBrk="1" hangingPunct="1"/>
            <a:r>
              <a:rPr lang="en-US" sz="3600" b="1" dirty="0">
                <a:ea typeface="ＭＳ Ｐゴシック" pitchFamily="34" charset="-128"/>
              </a:rPr>
              <a:t> Information Gathering</a:t>
            </a:r>
          </a:p>
        </p:txBody>
      </p:sp>
      <p:pic>
        <p:nvPicPr>
          <p:cNvPr id="4098" name="Picture 2" descr="http://www.esacinc.com/images/bg-career.png"/>
          <p:cNvPicPr>
            <a:picLocks noChangeAspect="1" noChangeArrowheads="1"/>
          </p:cNvPicPr>
          <p:nvPr/>
        </p:nvPicPr>
        <p:blipFill>
          <a:blip r:embed="rId4" cstate="print"/>
          <a:srcRect/>
          <a:stretch>
            <a:fillRect/>
          </a:stretch>
        </p:blipFill>
        <p:spPr bwMode="auto">
          <a:xfrm>
            <a:off x="990600" y="1371600"/>
            <a:ext cx="2286000" cy="152400"/>
          </a:xfrm>
          <a:prstGeom prst="rect">
            <a:avLst/>
          </a:prstGeom>
          <a:noFill/>
        </p:spPr>
      </p:pic>
      <p:sp>
        <p:nvSpPr>
          <p:cNvPr id="7" name="Slide Number Placeholder 1">
            <a:extLst>
              <a:ext uri="{FF2B5EF4-FFF2-40B4-BE49-F238E27FC236}">
                <a16:creationId xmlns:a16="http://schemas.microsoft.com/office/drawing/2014/main" id="{D16353D2-AFD8-410F-A98E-FB53B4C01EBF}"/>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4</a:t>
            </a:fld>
            <a:endParaRPr lang="en-US" dirty="0"/>
          </a:p>
        </p:txBody>
      </p:sp>
    </p:spTree>
    <p:extLst>
      <p:ext uri="{BB962C8B-B14F-4D97-AF65-F5344CB8AC3E}">
        <p14:creationId xmlns:p14="http://schemas.microsoft.com/office/powerpoint/2010/main" val="239089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6626" name="Title 6"/>
          <p:cNvSpPr>
            <a:spLocks noGrp="1"/>
          </p:cNvSpPr>
          <p:nvPr>
            <p:ph type="title"/>
          </p:nvPr>
        </p:nvSpPr>
        <p:spPr>
          <a:xfrm>
            <a:off x="211348" y="609600"/>
            <a:ext cx="8915400" cy="838200"/>
          </a:xfrm>
        </p:spPr>
        <p:txBody>
          <a:bodyPr/>
          <a:lstStyle/>
          <a:p>
            <a:pPr eaLnBrk="1" hangingPunct="1"/>
            <a:r>
              <a:rPr lang="en-US" sz="3600" b="1" dirty="0">
                <a:ea typeface="ＭＳ Ｐゴシック" pitchFamily="34" charset="-128"/>
              </a:rPr>
              <a:t>CQL Library Sharing for QDM Based </a:t>
            </a:r>
            <a:r>
              <a:rPr lang="en-US" sz="3600" b="1" dirty="0" err="1">
                <a:ea typeface="ＭＳ Ｐゴシック" pitchFamily="34" charset="-128"/>
              </a:rPr>
              <a:t>eCQMs</a:t>
            </a:r>
            <a:r>
              <a:rPr lang="en-US" sz="3600" b="1" dirty="0">
                <a:ea typeface="ＭＳ Ｐゴシック" pitchFamily="34" charset="-128"/>
              </a:rPr>
              <a:t>- Examples</a:t>
            </a:r>
          </a:p>
        </p:txBody>
      </p:sp>
      <p:pic>
        <p:nvPicPr>
          <p:cNvPr id="6" name="Picture 5">
            <a:extLst>
              <a:ext uri="{FF2B5EF4-FFF2-40B4-BE49-F238E27FC236}">
                <a16:creationId xmlns:a16="http://schemas.microsoft.com/office/drawing/2014/main" id="{9F673CD5-A320-4DF0-9FAF-74510FA0C3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844" y="1477617"/>
            <a:ext cx="5867400" cy="3102678"/>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A0BCCBE8-51CE-4105-8FAE-31E9ECEA84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1200" y="4156680"/>
            <a:ext cx="5867400" cy="2471556"/>
          </a:xfrm>
          <a:prstGeom prst="rect">
            <a:avLst/>
          </a:prstGeom>
          <a:effectLst>
            <a:outerShdw blurRad="50800" dist="38100" dir="2700000" algn="tl" rotWithShape="0">
              <a:prstClr val="black">
                <a:alpha val="40000"/>
              </a:prstClr>
            </a:outerShdw>
          </a:effectLst>
        </p:spPr>
      </p:pic>
      <p:pic>
        <p:nvPicPr>
          <p:cNvPr id="8" name="Picture 8">
            <a:extLst>
              <a:ext uri="{FF2B5EF4-FFF2-40B4-BE49-F238E27FC236}">
                <a16:creationId xmlns:a16="http://schemas.microsoft.com/office/drawing/2014/main" id="{E4A3CA7F-CECC-4F74-932B-FF08619BE412}"/>
              </a:ext>
            </a:extLst>
          </p:cNvPr>
          <p:cNvPicPr>
            <a:picLocks noChangeAspect="1"/>
          </p:cNvPicPr>
          <p:nvPr/>
        </p:nvPicPr>
        <p:blipFill>
          <a:blip r:embed="rId6" cstate="print">
            <a:clrChange>
              <a:clrFrom>
                <a:srgbClr val="FFFFFF"/>
              </a:clrFrom>
              <a:clrTo>
                <a:srgbClr val="FFFFFF">
                  <a:alpha val="0"/>
                </a:srgbClr>
              </a:clrTo>
            </a:clrChange>
          </a:blip>
          <a:srcRect/>
          <a:stretch>
            <a:fillRect/>
          </a:stretch>
        </p:blipFill>
        <p:spPr bwMode="auto">
          <a:xfrm>
            <a:off x="7543800" y="6176962"/>
            <a:ext cx="1600200" cy="538163"/>
          </a:xfrm>
          <a:prstGeom prst="rect">
            <a:avLst/>
          </a:prstGeom>
          <a:ln w="9525">
            <a:noFill/>
            <a:miter lim="800000"/>
            <a:headEnd/>
            <a:tailEnd/>
          </a:ln>
        </p:spPr>
      </p:pic>
      <p:sp>
        <p:nvSpPr>
          <p:cNvPr id="10" name="Slide Number Placeholder 1">
            <a:extLst>
              <a:ext uri="{FF2B5EF4-FFF2-40B4-BE49-F238E27FC236}">
                <a16:creationId xmlns:a16="http://schemas.microsoft.com/office/drawing/2014/main" id="{B25E4038-168A-4C13-AAFB-ED2736162BB7}"/>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5</a:t>
            </a:fld>
            <a:endParaRPr lang="en-US" dirty="0"/>
          </a:p>
        </p:txBody>
      </p:sp>
    </p:spTree>
    <p:extLst>
      <p:ext uri="{BB962C8B-B14F-4D97-AF65-F5344CB8AC3E}">
        <p14:creationId xmlns:p14="http://schemas.microsoft.com/office/powerpoint/2010/main" val="40408357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6626" name="Title 6"/>
          <p:cNvSpPr>
            <a:spLocks noGrp="1"/>
          </p:cNvSpPr>
          <p:nvPr>
            <p:ph type="title"/>
          </p:nvPr>
        </p:nvSpPr>
        <p:spPr>
          <a:xfrm>
            <a:off x="211348" y="609600"/>
            <a:ext cx="8915400" cy="838200"/>
          </a:xfrm>
        </p:spPr>
        <p:txBody>
          <a:bodyPr/>
          <a:lstStyle/>
          <a:p>
            <a:pPr eaLnBrk="1" hangingPunct="1"/>
            <a:r>
              <a:rPr lang="en-US" sz="3600" b="1" dirty="0">
                <a:ea typeface="ＭＳ Ｐゴシック" pitchFamily="34" charset="-128"/>
              </a:rPr>
              <a:t>CQL Library Sharing for QDM Based </a:t>
            </a:r>
            <a:r>
              <a:rPr lang="en-US" sz="3600" b="1" dirty="0" err="1">
                <a:ea typeface="ＭＳ Ｐゴシック" pitchFamily="34" charset="-128"/>
              </a:rPr>
              <a:t>eCQMs</a:t>
            </a:r>
            <a:r>
              <a:rPr lang="en-US" sz="3600" b="1" dirty="0">
                <a:ea typeface="ＭＳ Ｐゴシック" pitchFamily="34" charset="-128"/>
              </a:rPr>
              <a:t>- Examples cont’d</a:t>
            </a:r>
          </a:p>
        </p:txBody>
      </p:sp>
      <p:pic>
        <p:nvPicPr>
          <p:cNvPr id="5" name="Picture 4">
            <a:extLst>
              <a:ext uri="{FF2B5EF4-FFF2-40B4-BE49-F238E27FC236}">
                <a16:creationId xmlns:a16="http://schemas.microsoft.com/office/drawing/2014/main" id="{9D9FAF08-426C-4D4F-8D78-7E22C77B1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348" y="1727354"/>
            <a:ext cx="8229600" cy="4351808"/>
          </a:xfrm>
          <a:prstGeom prst="rect">
            <a:avLst/>
          </a:prstGeom>
          <a:effectLst>
            <a:outerShdw blurRad="50800" dist="38100" dir="2700000" algn="tl" rotWithShape="0">
              <a:prstClr val="black">
                <a:alpha val="40000"/>
              </a:prstClr>
            </a:outerShdw>
          </a:effectLst>
        </p:spPr>
      </p:pic>
      <p:pic>
        <p:nvPicPr>
          <p:cNvPr id="6" name="Picture 8">
            <a:extLst>
              <a:ext uri="{FF2B5EF4-FFF2-40B4-BE49-F238E27FC236}">
                <a16:creationId xmlns:a16="http://schemas.microsoft.com/office/drawing/2014/main" id="{BA256FBD-34EA-4EC6-A701-96A38AEFADB7}"/>
              </a:ext>
            </a:extLst>
          </p:cNvPr>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a:off x="7543800" y="6176962"/>
            <a:ext cx="1600200" cy="538163"/>
          </a:xfrm>
          <a:prstGeom prst="rect">
            <a:avLst/>
          </a:prstGeom>
          <a:ln w="9525">
            <a:noFill/>
            <a:miter lim="800000"/>
            <a:headEnd/>
            <a:tailEnd/>
          </a:ln>
        </p:spPr>
      </p:pic>
      <p:sp>
        <p:nvSpPr>
          <p:cNvPr id="8" name="Slide Number Placeholder 1">
            <a:extLst>
              <a:ext uri="{FF2B5EF4-FFF2-40B4-BE49-F238E27FC236}">
                <a16:creationId xmlns:a16="http://schemas.microsoft.com/office/drawing/2014/main" id="{7120529E-FDEF-4835-881B-F532D071ED33}"/>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6</a:t>
            </a:fld>
            <a:endParaRPr lang="en-US" dirty="0"/>
          </a:p>
        </p:txBody>
      </p:sp>
    </p:spTree>
    <p:extLst>
      <p:ext uri="{BB962C8B-B14F-4D97-AF65-F5344CB8AC3E}">
        <p14:creationId xmlns:p14="http://schemas.microsoft.com/office/powerpoint/2010/main" val="23228897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6626" name="Title 6"/>
          <p:cNvSpPr>
            <a:spLocks noGrp="1"/>
          </p:cNvSpPr>
          <p:nvPr>
            <p:ph type="title"/>
          </p:nvPr>
        </p:nvSpPr>
        <p:spPr/>
        <p:txBody>
          <a:bodyPr/>
          <a:lstStyle/>
          <a:p>
            <a:pPr eaLnBrk="1" hangingPunct="1"/>
            <a:r>
              <a:rPr lang="en-US" sz="3600" b="1">
                <a:ea typeface="ＭＳ Ｐゴシック" pitchFamily="34" charset="-128"/>
              </a:rPr>
              <a:t>CQL Library Sharing – Question 1</a:t>
            </a:r>
            <a:endParaRPr lang="en-US" sz="3600" b="1" dirty="0">
              <a:ea typeface="ＭＳ Ｐゴシック" pitchFamily="34" charset="-128"/>
            </a:endParaRPr>
          </a:p>
        </p:txBody>
      </p:sp>
      <p:sp>
        <p:nvSpPr>
          <p:cNvPr id="8" name="Subtitle 7"/>
          <p:cNvSpPr>
            <a:spLocks noGrp="1"/>
          </p:cNvSpPr>
          <p:nvPr>
            <p:ph idx="1"/>
          </p:nvPr>
        </p:nvSpPr>
        <p:spPr>
          <a:xfrm>
            <a:off x="457200" y="1676401"/>
            <a:ext cx="8229600" cy="2819399"/>
          </a:xfrm>
        </p:spPr>
        <p:txBody>
          <a:bodyPr>
            <a:normAutofit/>
          </a:bodyPr>
          <a:lstStyle/>
          <a:p>
            <a:r>
              <a:rPr lang="en-US" dirty="0"/>
              <a:t>Would the ability to see libraries shared across multiple program measures be useful to implementers?</a:t>
            </a:r>
          </a:p>
          <a:p>
            <a:pPr lvl="1"/>
            <a:r>
              <a:rPr lang="en-US" dirty="0"/>
              <a:t>Why or why not?</a:t>
            </a:r>
          </a:p>
          <a:p>
            <a:pPr marL="171450" algn="l" eaLnBrk="1" fontAlgn="auto" hangingPunct="1">
              <a:lnSpc>
                <a:spcPct val="90000"/>
              </a:lnSpc>
              <a:spcBef>
                <a:spcPts val="0"/>
              </a:spcBef>
              <a:spcAft>
                <a:spcPts val="0"/>
              </a:spcAft>
              <a:buClr>
                <a:schemeClr val="tx1"/>
              </a:buClr>
              <a:buSzPct val="100000"/>
              <a:defRPr/>
            </a:pPr>
            <a:endParaRPr lang="en-US" sz="1700" dirty="0">
              <a:solidFill>
                <a:schemeClr val="tx1"/>
              </a:solidFill>
              <a:latin typeface="Calibri" panose="020F0502020204030204" pitchFamily="34" charset="0"/>
              <a:ea typeface="+mn-ea"/>
              <a:cs typeface="Calibri" panose="020F0502020204030204" pitchFamily="34" charset="0"/>
            </a:endParaRPr>
          </a:p>
        </p:txBody>
      </p:sp>
      <p:sp>
        <p:nvSpPr>
          <p:cNvPr id="6" name="Slide Number Placeholder 1">
            <a:extLst>
              <a:ext uri="{FF2B5EF4-FFF2-40B4-BE49-F238E27FC236}">
                <a16:creationId xmlns:a16="http://schemas.microsoft.com/office/drawing/2014/main" id="{7CCA32DB-C742-490C-A85A-E346A2E29CD2}"/>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7</a:t>
            </a:fld>
            <a:endParaRPr lang="en-US" dirty="0"/>
          </a:p>
        </p:txBody>
      </p:sp>
    </p:spTree>
    <p:extLst>
      <p:ext uri="{BB962C8B-B14F-4D97-AF65-F5344CB8AC3E}">
        <p14:creationId xmlns:p14="http://schemas.microsoft.com/office/powerpoint/2010/main" val="22679375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A95-C7EE-4810-AAA7-37D3A5E94BA5}"/>
              </a:ext>
            </a:extLst>
          </p:cNvPr>
          <p:cNvSpPr>
            <a:spLocks noGrp="1"/>
          </p:cNvSpPr>
          <p:nvPr>
            <p:ph type="title"/>
          </p:nvPr>
        </p:nvSpPr>
        <p:spPr/>
        <p:txBody>
          <a:bodyPr>
            <a:normAutofit fontScale="90000"/>
          </a:bodyPr>
          <a:lstStyle/>
          <a:p>
            <a:r>
              <a:rPr lang="en-US" sz="4400" b="1" dirty="0">
                <a:ea typeface="ＭＳ Ｐゴシック" pitchFamily="34" charset="-128"/>
              </a:rPr>
              <a:t>CQL Library Sharing – Question 2</a:t>
            </a:r>
            <a:endParaRPr lang="en-US" dirty="0"/>
          </a:p>
        </p:txBody>
      </p:sp>
      <p:sp>
        <p:nvSpPr>
          <p:cNvPr id="3" name="Content Placeholder 2">
            <a:extLst>
              <a:ext uri="{FF2B5EF4-FFF2-40B4-BE49-F238E27FC236}">
                <a16:creationId xmlns:a16="http://schemas.microsoft.com/office/drawing/2014/main" id="{71B4385B-353A-41CF-A32F-66BF198B633F}"/>
              </a:ext>
            </a:extLst>
          </p:cNvPr>
          <p:cNvSpPr>
            <a:spLocks noGrp="1"/>
          </p:cNvSpPr>
          <p:nvPr>
            <p:ph idx="1"/>
          </p:nvPr>
        </p:nvSpPr>
        <p:spPr/>
        <p:txBody>
          <a:bodyPr/>
          <a:lstStyle/>
          <a:p>
            <a:r>
              <a:rPr lang="en-US" dirty="0"/>
              <a:t>Do you currently access shared libraries from the Measure Authoring Tool or from discrete measure packages?</a:t>
            </a:r>
          </a:p>
        </p:txBody>
      </p:sp>
      <p:sp>
        <p:nvSpPr>
          <p:cNvPr id="5" name="Slide Number Placeholder 1">
            <a:extLst>
              <a:ext uri="{FF2B5EF4-FFF2-40B4-BE49-F238E27FC236}">
                <a16:creationId xmlns:a16="http://schemas.microsoft.com/office/drawing/2014/main" id="{DB055D44-FF78-4248-ABD2-85003AB3FD61}"/>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8</a:t>
            </a:fld>
            <a:endParaRPr lang="en-US" dirty="0"/>
          </a:p>
        </p:txBody>
      </p:sp>
    </p:spTree>
    <p:extLst>
      <p:ext uri="{BB962C8B-B14F-4D97-AF65-F5344CB8AC3E}">
        <p14:creationId xmlns:p14="http://schemas.microsoft.com/office/powerpoint/2010/main" val="97915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0A60-95EC-4244-A073-20D9B604EF1E}"/>
              </a:ext>
            </a:extLst>
          </p:cNvPr>
          <p:cNvSpPr>
            <a:spLocks noGrp="1"/>
          </p:cNvSpPr>
          <p:nvPr>
            <p:ph type="title"/>
          </p:nvPr>
        </p:nvSpPr>
        <p:spPr/>
        <p:txBody>
          <a:bodyPr>
            <a:normAutofit fontScale="90000"/>
          </a:bodyPr>
          <a:lstStyle/>
          <a:p>
            <a:r>
              <a:rPr lang="en-US" sz="4400" b="1" dirty="0">
                <a:ea typeface="ＭＳ Ｐゴシック" pitchFamily="34" charset="-128"/>
              </a:rPr>
              <a:t>CQL Library Sharing – Question 3</a:t>
            </a:r>
            <a:endParaRPr lang="en-US" dirty="0"/>
          </a:p>
        </p:txBody>
      </p:sp>
      <p:sp>
        <p:nvSpPr>
          <p:cNvPr id="3" name="Content Placeholder 2">
            <a:extLst>
              <a:ext uri="{FF2B5EF4-FFF2-40B4-BE49-F238E27FC236}">
                <a16:creationId xmlns:a16="http://schemas.microsoft.com/office/drawing/2014/main" id="{922E2D68-E579-4DF4-BB76-2A33D5B9E28D}"/>
              </a:ext>
            </a:extLst>
          </p:cNvPr>
          <p:cNvSpPr>
            <a:spLocks noGrp="1"/>
          </p:cNvSpPr>
          <p:nvPr>
            <p:ph idx="1"/>
          </p:nvPr>
        </p:nvSpPr>
        <p:spPr>
          <a:xfrm>
            <a:off x="457200" y="1600201"/>
            <a:ext cx="8229600" cy="4724400"/>
          </a:xfrm>
        </p:spPr>
        <p:txBody>
          <a:bodyPr/>
          <a:lstStyle/>
          <a:p>
            <a:r>
              <a:rPr lang="en-US" dirty="0"/>
              <a:t>Are you isolating CQL libraries for secondary use inside and outside of measure calculation?</a:t>
            </a:r>
          </a:p>
        </p:txBody>
      </p:sp>
      <p:sp>
        <p:nvSpPr>
          <p:cNvPr id="5" name="Slide Number Placeholder 1">
            <a:extLst>
              <a:ext uri="{FF2B5EF4-FFF2-40B4-BE49-F238E27FC236}">
                <a16:creationId xmlns:a16="http://schemas.microsoft.com/office/drawing/2014/main" id="{8F5ABDD3-E937-4B99-8DF3-324D56DF9B48}"/>
              </a:ext>
            </a:extLst>
          </p:cNvPr>
          <p:cNvSpPr txBox="1">
            <a:spLocks/>
          </p:cNvSpPr>
          <p:nvPr/>
        </p:nvSpPr>
        <p:spPr>
          <a:xfrm>
            <a:off x="152400" y="6451599"/>
            <a:ext cx="762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EDA87C53-B13B-48A4-83D5-564E4B2BAB9C}" type="slidenum">
              <a:rPr lang="en-US" sz="1400" smtClean="0"/>
              <a:pPr/>
              <a:t>9</a:t>
            </a:fld>
            <a:endParaRPr lang="en-US" dirty="0"/>
          </a:p>
        </p:txBody>
      </p:sp>
    </p:spTree>
    <p:extLst>
      <p:ext uri="{BB962C8B-B14F-4D97-AF65-F5344CB8AC3E}">
        <p14:creationId xmlns:p14="http://schemas.microsoft.com/office/powerpoint/2010/main" val="2601293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1F497D"/>
      </a:dk2>
      <a:lt2>
        <a:srgbClr val="EEECE1"/>
      </a:lt2>
      <a:accent1>
        <a:srgbClr val="1F497D"/>
      </a:accent1>
      <a:accent2>
        <a:srgbClr val="C0504D"/>
      </a:accent2>
      <a:accent3>
        <a:srgbClr val="3F3F3F"/>
      </a:accent3>
      <a:accent4>
        <a:srgbClr val="D99694"/>
      </a:accent4>
      <a:accent5>
        <a:srgbClr val="B8CCE4"/>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1F497D"/>
    </a:accent1>
    <a:accent2>
      <a:srgbClr val="C0504D"/>
    </a:accent2>
    <a:accent3>
      <a:srgbClr val="3F3F3F"/>
    </a:accent3>
    <a:accent4>
      <a:srgbClr val="D99694"/>
    </a:accent4>
    <a:accent5>
      <a:srgbClr val="B8CCE4"/>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1F497D"/>
    </a:accent1>
    <a:accent2>
      <a:srgbClr val="C0504D"/>
    </a:accent2>
    <a:accent3>
      <a:srgbClr val="3F3F3F"/>
    </a:accent3>
    <a:accent4>
      <a:srgbClr val="D99694"/>
    </a:accent4>
    <a:accent5>
      <a:srgbClr val="B8CCE4"/>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1F497D"/>
    </a:accent1>
    <a:accent2>
      <a:srgbClr val="C0504D"/>
    </a:accent2>
    <a:accent3>
      <a:srgbClr val="3F3F3F"/>
    </a:accent3>
    <a:accent4>
      <a:srgbClr val="D99694"/>
    </a:accent4>
    <a:accent5>
      <a:srgbClr val="B8CCE4"/>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Flow</Template>
  <TotalTime>36185</TotalTime>
  <Words>587</Words>
  <Application>Microsoft Office PowerPoint</Application>
  <PresentationFormat>On-screen Show (4:3)</PresentationFormat>
  <Paragraphs>90</Paragraphs>
  <Slides>12</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Avenir</vt:lpstr>
      <vt:lpstr>Calibri</vt:lpstr>
      <vt:lpstr>Constantia</vt:lpstr>
      <vt:lpstr>Segoe UI</vt:lpstr>
      <vt:lpstr>Wingdings 2</vt:lpstr>
      <vt:lpstr>Flow</vt:lpstr>
      <vt:lpstr>Custom Design</vt:lpstr>
      <vt:lpstr>Sharing Clinical Quality Language (CQL) Libraries for CMS program measures</vt:lpstr>
      <vt:lpstr>Objectives</vt:lpstr>
      <vt:lpstr> CQL Libraries Background</vt:lpstr>
      <vt:lpstr> Information Gathering</vt:lpstr>
      <vt:lpstr>CQL Library Sharing for QDM Based eCQMs- Examples</vt:lpstr>
      <vt:lpstr>CQL Library Sharing for QDM Based eCQMs- Examples cont’d</vt:lpstr>
      <vt:lpstr>CQL Library Sharing – Question 1</vt:lpstr>
      <vt:lpstr>CQL Library Sharing – Question 2</vt:lpstr>
      <vt:lpstr>CQL Library Sharing – Question 3</vt:lpstr>
      <vt:lpstr>CQL Library Sharing – Question 4</vt:lpstr>
      <vt:lpstr>Next Steps</vt:lpstr>
      <vt:lpstr>Evolution of eCQM Standards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ESAC Inc.</dc:title>
  <dc:creator>Shine Jacob</dc:creator>
  <cp:lastModifiedBy>Elhagmusa, Amira (US)</cp:lastModifiedBy>
  <cp:revision>669</cp:revision>
  <cp:lastPrinted>2011-10-11T22:02:52Z</cp:lastPrinted>
  <dcterms:created xsi:type="dcterms:W3CDTF">2010-05-08T20:53:55Z</dcterms:created>
  <dcterms:modified xsi:type="dcterms:W3CDTF">2021-10-28T17:02:14Z</dcterms:modified>
</cp:coreProperties>
</file>