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8"/>
    <a:srgbClr val="325A89"/>
    <a:srgbClr val="1B2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1" autoAdjust="0"/>
    <p:restoredTop sz="94660"/>
  </p:normalViewPr>
  <p:slideViewPr>
    <p:cSldViewPr>
      <p:cViewPr varScale="1">
        <p:scale>
          <a:sx n="79" d="100"/>
          <a:sy n="79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2B5F8-1859-4F6E-91D9-FA50C07DDFD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9CF9E-7EBB-471E-A21C-F705C382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9CF9E-7EBB-471E-A21C-F705C38241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49E4-C942-9B05-1956-739075601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1898C-307C-21B7-4A02-041B3E18A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CB330-1754-3C64-3EF8-5110B56C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7E3D-E37F-08F1-BEDA-0B09B9F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FA059-096C-31DB-A322-2FA5C8C0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8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63F6-A360-DFBB-FAA5-42B816BC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A2811-F530-097B-4B76-699320856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C27FF-59EB-6848-EA9B-E2F73023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27A-D75A-9885-F1F3-10C2B0DC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D8D4-A359-537B-55E9-826D3FBB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EBF5D-6C68-85E9-A07F-25C851F34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C06C-DD9E-6FA7-75C1-01FF5149B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87B24-D79A-7395-A4E1-3479EA29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E8C84-8688-D00F-FBCB-E4893C24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4EF6F-2D89-0B5F-A663-5AE7F9EB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9E9F-2CD2-1068-588E-9F02797B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7D260-B587-E16F-0761-45FFBD19B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A1936-6A03-2295-F7C3-833441F2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F268-43B8-94D0-CA77-080A12DB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A6183-FEBE-EB2F-C090-8828F7AC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1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DCC2-BBE2-9451-31B9-CD3D8D49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516D-2083-4B57-0D65-0F9FEFBBB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30CB-D7E8-F192-E6CA-871C8A8B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6B1D-9846-EEA1-64F5-AD9EB566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9A07-0EEC-1D27-B5ED-C634EE63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8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8CB1-2160-9C61-0317-5F40B4BE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C120-FC05-E7DE-C194-D1A11ABD0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AFED5-3F85-F0F1-704A-072DA4073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B5A1C-C980-84C8-D8D8-7BE0C900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97913-C21C-3FBF-D9F0-82B48B57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B7EB3-F6F5-08EC-7A6C-22D369AC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5E27-EDA9-7051-6876-F4581DAB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B4518-3C77-752D-74BF-E136BA304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AD38B-70CB-0BE9-1FBD-ED8B3FCBA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E9C0E-1A7C-F7F1-CB8D-9BF351C25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69187-C963-9668-7345-38FCADD9A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64B4E4-DD17-FA18-EE4E-39C87553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E7505-7CC4-C010-E0B8-E4346EBF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701F6-8853-58E2-4284-4E0C6B05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A0EB-29A3-718C-1DAF-15E78A66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E18-0A56-E43F-D3A2-34AC94FE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630F4-71C5-8F39-6908-5B992E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1CDB9-01E3-C638-8077-1ACDBA1E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3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D0B5C-36F6-5F31-D6E2-06570C67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0FD6E-34C1-7EA1-020E-6C8DE429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31F8-F29E-5BF9-18D0-08ABC8BD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D2EA-BE55-94AC-A226-B119EC302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2635-3CFE-29EF-3348-340A4E4E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39BE3-B296-823B-0CE1-B6E48FC83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AF7EF-8C47-F3FE-3D22-B5EEBA02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6C7-EC68-EEE0-0C30-CA8D29E1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8155A-6EC7-B673-5DC2-F77FA3F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6A37F-C502-1F8F-327D-18866E55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2C969-D6B2-D6CA-1872-F21144DCA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D0D38-26E8-B4E5-1D5A-D72DD6F74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5679-732B-72AB-13EF-EBA672AD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90A82-EE0E-FAAC-1A25-31CF994A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B507F-0BD8-77C0-4442-EBC5BAD5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5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F3F07-E36B-0685-A38C-6FBF4D76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3C13-881B-966F-6702-847A3C7D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F139-A1D6-0D30-F33C-EC8337B43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17CDE-75E1-40CF-AFD9-F28EF12DE1F9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0ECB-8AAA-DFF6-4DD2-E7AB0B7E2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0AA8-26D7-4B86-A443-FB73BD5E7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D6FF1-D9CD-4CC7-8CE2-600EB65FE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824E8-6AF3-61BD-0D33-7DBE5F6CB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F5C655-4213-23DE-0695-7D6AEA6184B8}"/>
              </a:ext>
            </a:extLst>
          </p:cNvPr>
          <p:cNvSpPr txBox="1"/>
          <p:nvPr/>
        </p:nvSpPr>
        <p:spPr>
          <a:xfrm>
            <a:off x="0" y="6678000"/>
            <a:ext cx="12193200" cy="180000"/>
          </a:xfrm>
          <a:prstGeom prst="rect">
            <a:avLst/>
          </a:prstGeom>
          <a:gradFill flip="none" rotWithShape="1">
            <a:gsLst>
              <a:gs pos="0">
                <a:srgbClr val="1B2C42"/>
              </a:gs>
              <a:gs pos="50000">
                <a:srgbClr val="325A89"/>
              </a:gs>
              <a:gs pos="100000">
                <a:srgbClr val="1B2C4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rtl="1"/>
            <a:r>
              <a:rPr lang="ar-SA" sz="900" dirty="0">
                <a:latin typeface="Calibri" panose="020F0502020204030204" pitchFamily="34" charset="0"/>
              </a:rPr>
              <a:t>تصميم د. عبدالله باسهيل، كلية الحاسبات وتقنية المعلومات، جامعة الملك عبدالعزيز، </a:t>
            </a:r>
            <a:r>
              <a:rPr lang="en-US" sz="900" dirty="0">
                <a:latin typeface="Calibri" panose="020F0502020204030204" pitchFamily="34" charset="0"/>
              </a:rPr>
              <a:t>Designed by Dr. Abdullah Basuhail, CS, FCIT, KAU, abasuhail@kau.edu.sa, 2025G/1446H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73B68-42C2-16AD-BB06-CBD1C4FC5965}"/>
              </a:ext>
            </a:extLst>
          </p:cNvPr>
          <p:cNvSpPr/>
          <p:nvPr/>
        </p:nvSpPr>
        <p:spPr>
          <a:xfrm>
            <a:off x="0" y="0"/>
            <a:ext cx="12192000" cy="252000"/>
          </a:xfrm>
          <a:prstGeom prst="rect">
            <a:avLst/>
          </a:prstGeom>
          <a:gradFill flip="none" rotWithShape="1">
            <a:gsLst>
              <a:gs pos="0">
                <a:srgbClr val="1B2C42"/>
              </a:gs>
              <a:gs pos="50000">
                <a:srgbClr val="325A89"/>
              </a:gs>
              <a:gs pos="100000">
                <a:srgbClr val="1B2C4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1400" dirty="0">
                <a:latin typeface="Calibri" panose="020F0502020204030204" pitchFamily="34" charset="0"/>
              </a:rPr>
              <a:t>مقدمة في الذكاء الاصطناعي - </a:t>
            </a:r>
            <a:r>
              <a:rPr lang="en-US" sz="1400" dirty="0">
                <a:latin typeface="Calibri" panose="020F0502020204030204" pitchFamily="34" charset="0"/>
              </a:rPr>
              <a:t>Introduction to Artificial Intelligence</a:t>
            </a:r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1DE62C76-11FC-9D3E-7AD8-A6660F47BDCC}"/>
              </a:ext>
            </a:extLst>
          </p:cNvPr>
          <p:cNvSpPr txBox="1">
            <a:spLocks/>
          </p:cNvSpPr>
          <p:nvPr/>
        </p:nvSpPr>
        <p:spPr>
          <a:xfrm>
            <a:off x="-1200" y="368768"/>
            <a:ext cx="12193200" cy="5399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361950" indent="0" algn="r" defTabSz="914400" rtl="1" eaLnBrk="1" latinLnBrk="0" hangingPunct="1">
              <a:spcBef>
                <a:spcPct val="0"/>
              </a:spcBef>
              <a:buNone/>
              <a:defRPr sz="4400" b="0" kern="1200">
                <a:solidFill>
                  <a:srgbClr val="083B8F"/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ar-SA" sz="3200"/>
              <a:t>نموذج التعلّم الخاضع للإشراف (التصنيف)</a:t>
            </a:r>
            <a:endParaRPr lang="ar-SA" sz="3200" dirty="0"/>
          </a:p>
        </p:txBody>
      </p:sp>
      <p:sp>
        <p:nvSpPr>
          <p:cNvPr id="2156" name="Google Shape;1871;p81">
            <a:extLst>
              <a:ext uri="{FF2B5EF4-FFF2-40B4-BE49-F238E27FC236}">
                <a16:creationId xmlns:a16="http://schemas.microsoft.com/office/drawing/2014/main" id="{2D0A9B7F-2F19-4143-6EA2-658DDD9E704F}"/>
              </a:ext>
            </a:extLst>
          </p:cNvPr>
          <p:cNvSpPr/>
          <p:nvPr/>
        </p:nvSpPr>
        <p:spPr>
          <a:xfrm flipH="1">
            <a:off x="767408" y="3933056"/>
            <a:ext cx="9309418" cy="2519495"/>
          </a:xfrm>
          <a:prstGeom prst="rect">
            <a:avLst/>
          </a:prstGeom>
          <a:solidFill>
            <a:srgbClr val="DDD9C3">
              <a:alpha val="4941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867"/>
              <a:buFont typeface="Arial"/>
              <a:buNone/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7" name="Google Shape;1872;p81">
            <a:extLst>
              <a:ext uri="{FF2B5EF4-FFF2-40B4-BE49-F238E27FC236}">
                <a16:creationId xmlns:a16="http://schemas.microsoft.com/office/drawing/2014/main" id="{DF811078-E11A-1900-2A3B-E851E89CE732}"/>
              </a:ext>
            </a:extLst>
          </p:cNvPr>
          <p:cNvSpPr/>
          <p:nvPr/>
        </p:nvSpPr>
        <p:spPr>
          <a:xfrm flipH="1">
            <a:off x="694346" y="1336581"/>
            <a:ext cx="9359702" cy="2472772"/>
          </a:xfrm>
          <a:prstGeom prst="rect">
            <a:avLst/>
          </a:prstGeom>
          <a:solidFill>
            <a:srgbClr val="DAE5F1">
              <a:alpha val="49411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867"/>
              <a:buFont typeface="Arial"/>
              <a:buNone/>
            </a:pPr>
            <a:endParaRPr sz="1867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8" name="Google Shape;1873;p81">
            <a:extLst>
              <a:ext uri="{FF2B5EF4-FFF2-40B4-BE49-F238E27FC236}">
                <a16:creationId xmlns:a16="http://schemas.microsoft.com/office/drawing/2014/main" id="{041BCFFC-5AE3-F6E6-14C8-8DE0FC2C7987}"/>
              </a:ext>
            </a:extLst>
          </p:cNvPr>
          <p:cNvCxnSpPr/>
          <p:nvPr/>
        </p:nvCxnSpPr>
        <p:spPr>
          <a:xfrm rot="10800000">
            <a:off x="5474778" y="2568474"/>
            <a:ext cx="9000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22" name="Google Shape;1945;p81">
            <a:extLst>
              <a:ext uri="{FF2B5EF4-FFF2-40B4-BE49-F238E27FC236}">
                <a16:creationId xmlns:a16="http://schemas.microsoft.com/office/drawing/2014/main" id="{147F1242-A4F1-78A0-2202-AAE631E27CCA}"/>
              </a:ext>
            </a:extLst>
          </p:cNvPr>
          <p:cNvCxnSpPr/>
          <p:nvPr/>
        </p:nvCxnSpPr>
        <p:spPr>
          <a:xfrm rot="10800000">
            <a:off x="3090414" y="2578491"/>
            <a:ext cx="900000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2288" name="Group 2287">
            <a:extLst>
              <a:ext uri="{FF2B5EF4-FFF2-40B4-BE49-F238E27FC236}">
                <a16:creationId xmlns:a16="http://schemas.microsoft.com/office/drawing/2014/main" id="{2AA10010-6B14-F0E7-A025-D83CC85EC082}"/>
              </a:ext>
            </a:extLst>
          </p:cNvPr>
          <p:cNvGrpSpPr/>
          <p:nvPr/>
        </p:nvGrpSpPr>
        <p:grpSpPr>
          <a:xfrm>
            <a:off x="1284701" y="3919654"/>
            <a:ext cx="2735801" cy="2424536"/>
            <a:chOff x="1284701" y="3919654"/>
            <a:chExt cx="2735801" cy="2424536"/>
          </a:xfrm>
        </p:grpSpPr>
        <p:sp>
          <p:nvSpPr>
            <p:cNvPr id="2182" name="Google Shape;1897;p81">
              <a:extLst>
                <a:ext uri="{FF2B5EF4-FFF2-40B4-BE49-F238E27FC236}">
                  <a16:creationId xmlns:a16="http://schemas.microsoft.com/office/drawing/2014/main" id="{7C9750BC-9751-F1BA-9559-32685A88FD53}"/>
                </a:ext>
              </a:extLst>
            </p:cNvPr>
            <p:cNvSpPr/>
            <p:nvPr/>
          </p:nvSpPr>
          <p:spPr>
            <a:xfrm flipH="1">
              <a:off x="1320806" y="4252716"/>
              <a:ext cx="2699696" cy="849340"/>
            </a:xfrm>
            <a:prstGeom prst="roundRect">
              <a:avLst>
                <a:gd name="adj" fmla="val 16667"/>
              </a:avLst>
            </a:prstGeom>
            <a:solidFill>
              <a:srgbClr val="9BBB59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1993;p81">
              <a:extLst>
                <a:ext uri="{FF2B5EF4-FFF2-40B4-BE49-F238E27FC236}">
                  <a16:creationId xmlns:a16="http://schemas.microsoft.com/office/drawing/2014/main" id="{56E25A7A-EC83-EBCC-F0C5-C0B866AF8F8C}"/>
                </a:ext>
              </a:extLst>
            </p:cNvPr>
            <p:cNvSpPr/>
            <p:nvPr/>
          </p:nvSpPr>
          <p:spPr>
            <a:xfrm flipH="1">
              <a:off x="1284701" y="5498266"/>
              <a:ext cx="2733692" cy="845924"/>
            </a:xfrm>
            <a:prstGeom prst="roundRect">
              <a:avLst>
                <a:gd name="adj" fmla="val 16667"/>
              </a:avLst>
            </a:prstGeom>
            <a:solidFill>
              <a:srgbClr val="B6DDE7">
                <a:alpha val="49411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1998;p81">
              <a:extLst>
                <a:ext uri="{FF2B5EF4-FFF2-40B4-BE49-F238E27FC236}">
                  <a16:creationId xmlns:a16="http://schemas.microsoft.com/office/drawing/2014/main" id="{4511F89C-B790-3B27-F0E9-150C9DAB3A41}"/>
                </a:ext>
              </a:extLst>
            </p:cNvPr>
            <p:cNvSpPr txBox="1"/>
            <p:nvPr/>
          </p:nvSpPr>
          <p:spPr>
            <a:xfrm flipH="1">
              <a:off x="2267384" y="5189130"/>
              <a:ext cx="7806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algn="ctr" rtl="1"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ar-SA" sz="2000" kern="0" dirty="0">
                  <a:latin typeface="Calibri"/>
                  <a:ea typeface="Calibri"/>
                  <a:cs typeface="Calibri"/>
                  <a:sym typeface="Calibri"/>
                </a:rPr>
                <a:t>أرنب</a:t>
              </a:r>
              <a:endParaRPr sz="2000" kern="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1999;p81">
              <a:extLst>
                <a:ext uri="{FF2B5EF4-FFF2-40B4-BE49-F238E27FC236}">
                  <a16:creationId xmlns:a16="http://schemas.microsoft.com/office/drawing/2014/main" id="{A1226EDB-715E-DE2D-A4E6-978DD4D538AB}"/>
                </a:ext>
              </a:extLst>
            </p:cNvPr>
            <p:cNvSpPr txBox="1"/>
            <p:nvPr/>
          </p:nvSpPr>
          <p:spPr>
            <a:xfrm flipH="1">
              <a:off x="2267384" y="3919654"/>
              <a:ext cx="7806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algn="ctr" rtl="1"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ar-SA" sz="2000" kern="0" dirty="0">
                  <a:latin typeface="Calibri"/>
                  <a:ea typeface="Calibri"/>
                  <a:cs typeface="Calibri"/>
                  <a:sym typeface="Calibri"/>
                </a:rPr>
                <a:t>قطة</a:t>
              </a:r>
              <a:endParaRPr sz="2000" kern="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73" name="Google Shape;2000;p81">
            <a:extLst>
              <a:ext uri="{FF2B5EF4-FFF2-40B4-BE49-F238E27FC236}">
                <a16:creationId xmlns:a16="http://schemas.microsoft.com/office/drawing/2014/main" id="{FC1C887D-1DD7-736C-6D4F-8BD1000846C0}"/>
              </a:ext>
            </a:extLst>
          </p:cNvPr>
          <p:cNvCxnSpPr/>
          <p:nvPr/>
        </p:nvCxnSpPr>
        <p:spPr>
          <a:xfrm flipH="1">
            <a:off x="5910965" y="5327489"/>
            <a:ext cx="406434" cy="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75" name="Google Shape;2002;p81">
            <a:extLst>
              <a:ext uri="{FF2B5EF4-FFF2-40B4-BE49-F238E27FC236}">
                <a16:creationId xmlns:a16="http://schemas.microsoft.com/office/drawing/2014/main" id="{9F76562C-23D5-B3F0-9B43-F217D346F924}"/>
              </a:ext>
            </a:extLst>
          </p:cNvPr>
          <p:cNvCxnSpPr>
            <a:cxnSpLocks/>
            <a:endCxn id="2182" idx="1"/>
          </p:cNvCxnSpPr>
          <p:nvPr/>
        </p:nvCxnSpPr>
        <p:spPr>
          <a:xfrm rot="10800000">
            <a:off x="4020502" y="4677386"/>
            <a:ext cx="359100" cy="6666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76" name="Google Shape;2003;p81">
            <a:extLst>
              <a:ext uri="{FF2B5EF4-FFF2-40B4-BE49-F238E27FC236}">
                <a16:creationId xmlns:a16="http://schemas.microsoft.com/office/drawing/2014/main" id="{9B9273E5-C9D6-3281-DA7D-855FD5B08972}"/>
              </a:ext>
            </a:extLst>
          </p:cNvPr>
          <p:cNvCxnSpPr>
            <a:cxnSpLocks/>
            <a:endCxn id="2270" idx="1"/>
          </p:cNvCxnSpPr>
          <p:nvPr/>
        </p:nvCxnSpPr>
        <p:spPr>
          <a:xfrm flipH="1">
            <a:off x="4018393" y="5344028"/>
            <a:ext cx="361200" cy="5772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2289" name="Google Shape;2016;p81">
            <a:extLst>
              <a:ext uri="{FF2B5EF4-FFF2-40B4-BE49-F238E27FC236}">
                <a16:creationId xmlns:a16="http://schemas.microsoft.com/office/drawing/2014/main" id="{5F0E0A48-CBAC-B677-B4A9-ECB45C8CA1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356347" y="5599498"/>
            <a:ext cx="557464" cy="51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0" name="Google Shape;2017;p81">
            <a:extLst>
              <a:ext uri="{FF2B5EF4-FFF2-40B4-BE49-F238E27FC236}">
                <a16:creationId xmlns:a16="http://schemas.microsoft.com/office/drawing/2014/main" id="{3E022DAA-5325-32AB-2963-618C4278195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209232" y="4343464"/>
            <a:ext cx="652813" cy="57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1" name="Google Shape;2018;p81">
            <a:extLst>
              <a:ext uri="{FF2B5EF4-FFF2-40B4-BE49-F238E27FC236}">
                <a16:creationId xmlns:a16="http://schemas.microsoft.com/office/drawing/2014/main" id="{C7DEBAA5-92DE-1CBF-4891-6659CAD0C94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332481" y="4356977"/>
            <a:ext cx="599959" cy="5673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6" name="Google Shape;2023;p81" descr="Database">
            <a:extLst>
              <a:ext uri="{FF2B5EF4-FFF2-40B4-BE49-F238E27FC236}">
                <a16:creationId xmlns:a16="http://schemas.microsoft.com/office/drawing/2014/main" id="{5C1B10E4-3DDF-0B71-3AAA-905D19A84B0F}"/>
              </a:ext>
            </a:extLst>
          </p:cNvPr>
          <p:cNvGrpSpPr/>
          <p:nvPr/>
        </p:nvGrpSpPr>
        <p:grpSpPr>
          <a:xfrm flipH="1">
            <a:off x="10261200" y="2579030"/>
            <a:ext cx="1450667" cy="2081713"/>
            <a:chOff x="1970733" y="3495331"/>
            <a:chExt cx="759318" cy="1030504"/>
          </a:xfrm>
        </p:grpSpPr>
        <p:sp>
          <p:nvSpPr>
            <p:cNvPr id="2297" name="Google Shape;2024;p81">
              <a:extLst>
                <a:ext uri="{FF2B5EF4-FFF2-40B4-BE49-F238E27FC236}">
                  <a16:creationId xmlns:a16="http://schemas.microsoft.com/office/drawing/2014/main" id="{94529760-DC38-CE84-25BA-9DAD849175B7}"/>
                </a:ext>
              </a:extLst>
            </p:cNvPr>
            <p:cNvSpPr/>
            <p:nvPr/>
          </p:nvSpPr>
          <p:spPr>
            <a:xfrm>
              <a:off x="1970733" y="3495331"/>
              <a:ext cx="759318" cy="216948"/>
            </a:xfrm>
            <a:custGeom>
              <a:avLst/>
              <a:gdLst/>
              <a:ahLst/>
              <a:cxnLst/>
              <a:rect l="l" t="t" r="r" b="b"/>
              <a:pathLst>
                <a:path w="759318" h="216947" extrusionOk="0">
                  <a:moveTo>
                    <a:pt x="759319" y="108474"/>
                  </a:moveTo>
                  <a:cubicBezTo>
                    <a:pt x="759319" y="168383"/>
                    <a:pt x="589339" y="216948"/>
                    <a:pt x="379659" y="216948"/>
                  </a:cubicBezTo>
                  <a:cubicBezTo>
                    <a:pt x="169979" y="216948"/>
                    <a:pt x="0" y="168383"/>
                    <a:pt x="0" y="108474"/>
                  </a:cubicBezTo>
                  <a:cubicBezTo>
                    <a:pt x="0" y="48566"/>
                    <a:pt x="169979" y="0"/>
                    <a:pt x="379659" y="0"/>
                  </a:cubicBezTo>
                  <a:cubicBezTo>
                    <a:pt x="589339" y="0"/>
                    <a:pt x="759319" y="48566"/>
                    <a:pt x="759319" y="108474"/>
                  </a:cubicBez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025;p81">
              <a:extLst>
                <a:ext uri="{FF2B5EF4-FFF2-40B4-BE49-F238E27FC236}">
                  <a16:creationId xmlns:a16="http://schemas.microsoft.com/office/drawing/2014/main" id="{D1FEF440-51FE-E366-5231-0D674F35D3A7}"/>
                </a:ext>
              </a:extLst>
            </p:cNvPr>
            <p:cNvSpPr/>
            <p:nvPr/>
          </p:nvSpPr>
          <p:spPr>
            <a:xfrm>
              <a:off x="1970733" y="3658042"/>
              <a:ext cx="759318" cy="325422"/>
            </a:xfrm>
            <a:custGeom>
              <a:avLst/>
              <a:gdLst/>
              <a:ahLst/>
              <a:cxnLst/>
              <a:rect l="l" t="t" r="r" b="b"/>
              <a:pathLst>
                <a:path w="759318" h="325422" extrusionOk="0">
                  <a:moveTo>
                    <a:pt x="650845" y="216948"/>
                  </a:moveTo>
                  <a:cubicBezTo>
                    <a:pt x="634573" y="216948"/>
                    <a:pt x="623726" y="206101"/>
                    <a:pt x="623726" y="189830"/>
                  </a:cubicBezTo>
                  <a:cubicBezTo>
                    <a:pt x="623726" y="173559"/>
                    <a:pt x="634573" y="162711"/>
                    <a:pt x="650845" y="162711"/>
                  </a:cubicBezTo>
                  <a:cubicBezTo>
                    <a:pt x="667116" y="162711"/>
                    <a:pt x="677963" y="173559"/>
                    <a:pt x="677963" y="189830"/>
                  </a:cubicBezTo>
                  <a:cubicBezTo>
                    <a:pt x="677963" y="206101"/>
                    <a:pt x="667116" y="216948"/>
                    <a:pt x="650845" y="216948"/>
                  </a:cubicBezTo>
                  <a:close/>
                  <a:moveTo>
                    <a:pt x="379659" y="108474"/>
                  </a:moveTo>
                  <a:cubicBezTo>
                    <a:pt x="170847" y="108474"/>
                    <a:pt x="0" y="59661"/>
                    <a:pt x="0" y="0"/>
                  </a:cubicBezTo>
                  <a:lnTo>
                    <a:pt x="0" y="216948"/>
                  </a:lnTo>
                  <a:cubicBezTo>
                    <a:pt x="0" y="276609"/>
                    <a:pt x="170847" y="325422"/>
                    <a:pt x="379659" y="325422"/>
                  </a:cubicBezTo>
                  <a:cubicBezTo>
                    <a:pt x="588472" y="325422"/>
                    <a:pt x="759319" y="276609"/>
                    <a:pt x="759319" y="216948"/>
                  </a:cubicBezTo>
                  <a:lnTo>
                    <a:pt x="759319" y="0"/>
                  </a:lnTo>
                  <a:cubicBezTo>
                    <a:pt x="759319" y="59661"/>
                    <a:pt x="588472" y="108474"/>
                    <a:pt x="379659" y="108474"/>
                  </a:cubicBezTo>
                  <a:close/>
                </a:path>
              </a:pathLst>
            </a:custGeom>
            <a:solidFill>
              <a:srgbClr val="B7CC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026;p81">
              <a:extLst>
                <a:ext uri="{FF2B5EF4-FFF2-40B4-BE49-F238E27FC236}">
                  <a16:creationId xmlns:a16="http://schemas.microsoft.com/office/drawing/2014/main" id="{28534E72-39E7-0AEC-A78D-13334A72072C}"/>
                </a:ext>
              </a:extLst>
            </p:cNvPr>
            <p:cNvSpPr/>
            <p:nvPr/>
          </p:nvSpPr>
          <p:spPr>
            <a:xfrm>
              <a:off x="1970733" y="3929227"/>
              <a:ext cx="759318" cy="325422"/>
            </a:xfrm>
            <a:custGeom>
              <a:avLst/>
              <a:gdLst/>
              <a:ahLst/>
              <a:cxnLst/>
              <a:rect l="l" t="t" r="r" b="b"/>
              <a:pathLst>
                <a:path w="759318" h="325422" extrusionOk="0">
                  <a:moveTo>
                    <a:pt x="650845" y="216948"/>
                  </a:moveTo>
                  <a:cubicBezTo>
                    <a:pt x="634573" y="216948"/>
                    <a:pt x="623726" y="206101"/>
                    <a:pt x="623726" y="189830"/>
                  </a:cubicBezTo>
                  <a:cubicBezTo>
                    <a:pt x="623726" y="173559"/>
                    <a:pt x="634573" y="162711"/>
                    <a:pt x="650845" y="162711"/>
                  </a:cubicBezTo>
                  <a:cubicBezTo>
                    <a:pt x="667116" y="162711"/>
                    <a:pt x="677963" y="173559"/>
                    <a:pt x="677963" y="189830"/>
                  </a:cubicBezTo>
                  <a:cubicBezTo>
                    <a:pt x="677963" y="206101"/>
                    <a:pt x="667116" y="216948"/>
                    <a:pt x="650845" y="216948"/>
                  </a:cubicBezTo>
                  <a:close/>
                  <a:moveTo>
                    <a:pt x="379659" y="108474"/>
                  </a:moveTo>
                  <a:cubicBezTo>
                    <a:pt x="170847" y="108474"/>
                    <a:pt x="0" y="59661"/>
                    <a:pt x="0" y="0"/>
                  </a:cubicBezTo>
                  <a:lnTo>
                    <a:pt x="0" y="216948"/>
                  </a:lnTo>
                  <a:cubicBezTo>
                    <a:pt x="0" y="276609"/>
                    <a:pt x="170847" y="325422"/>
                    <a:pt x="379659" y="325422"/>
                  </a:cubicBezTo>
                  <a:cubicBezTo>
                    <a:pt x="588472" y="325422"/>
                    <a:pt x="759319" y="276609"/>
                    <a:pt x="759319" y="216948"/>
                  </a:cubicBezTo>
                  <a:lnTo>
                    <a:pt x="759319" y="0"/>
                  </a:lnTo>
                  <a:cubicBezTo>
                    <a:pt x="759319" y="59661"/>
                    <a:pt x="588472" y="108474"/>
                    <a:pt x="379659" y="108474"/>
                  </a:cubicBezTo>
                  <a:close/>
                </a:path>
              </a:pathLst>
            </a:custGeom>
            <a:solidFill>
              <a:srgbClr val="B7CC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027;p81">
              <a:extLst>
                <a:ext uri="{FF2B5EF4-FFF2-40B4-BE49-F238E27FC236}">
                  <a16:creationId xmlns:a16="http://schemas.microsoft.com/office/drawing/2014/main" id="{B92E8C37-9631-E640-A695-F12F5CA1D889}"/>
                </a:ext>
              </a:extLst>
            </p:cNvPr>
            <p:cNvSpPr/>
            <p:nvPr/>
          </p:nvSpPr>
          <p:spPr>
            <a:xfrm>
              <a:off x="1970733" y="4200413"/>
              <a:ext cx="759318" cy="325422"/>
            </a:xfrm>
            <a:custGeom>
              <a:avLst/>
              <a:gdLst/>
              <a:ahLst/>
              <a:cxnLst/>
              <a:rect l="l" t="t" r="r" b="b"/>
              <a:pathLst>
                <a:path w="759318" h="325422" extrusionOk="0">
                  <a:moveTo>
                    <a:pt x="650845" y="216948"/>
                  </a:moveTo>
                  <a:cubicBezTo>
                    <a:pt x="634573" y="216948"/>
                    <a:pt x="623726" y="206101"/>
                    <a:pt x="623726" y="189830"/>
                  </a:cubicBezTo>
                  <a:cubicBezTo>
                    <a:pt x="623726" y="173559"/>
                    <a:pt x="634573" y="162711"/>
                    <a:pt x="650845" y="162711"/>
                  </a:cubicBezTo>
                  <a:cubicBezTo>
                    <a:pt x="667116" y="162711"/>
                    <a:pt x="677963" y="173559"/>
                    <a:pt x="677963" y="189830"/>
                  </a:cubicBezTo>
                  <a:cubicBezTo>
                    <a:pt x="677963" y="206101"/>
                    <a:pt x="667116" y="216948"/>
                    <a:pt x="650845" y="216948"/>
                  </a:cubicBezTo>
                  <a:close/>
                  <a:moveTo>
                    <a:pt x="379659" y="108474"/>
                  </a:moveTo>
                  <a:cubicBezTo>
                    <a:pt x="170847" y="108474"/>
                    <a:pt x="0" y="59661"/>
                    <a:pt x="0" y="0"/>
                  </a:cubicBezTo>
                  <a:lnTo>
                    <a:pt x="0" y="216948"/>
                  </a:lnTo>
                  <a:cubicBezTo>
                    <a:pt x="0" y="276609"/>
                    <a:pt x="170847" y="325422"/>
                    <a:pt x="379659" y="325422"/>
                  </a:cubicBezTo>
                  <a:cubicBezTo>
                    <a:pt x="588472" y="325422"/>
                    <a:pt x="759319" y="276609"/>
                    <a:pt x="759319" y="216948"/>
                  </a:cubicBezTo>
                  <a:lnTo>
                    <a:pt x="759319" y="0"/>
                  </a:lnTo>
                  <a:cubicBezTo>
                    <a:pt x="759319" y="59661"/>
                    <a:pt x="588472" y="108474"/>
                    <a:pt x="379659" y="108474"/>
                  </a:cubicBezTo>
                  <a:close/>
                </a:path>
              </a:pathLst>
            </a:custGeom>
            <a:solidFill>
              <a:srgbClr val="DDD9C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1" name="Google Shape;2028;p81">
            <a:extLst>
              <a:ext uri="{FF2B5EF4-FFF2-40B4-BE49-F238E27FC236}">
                <a16:creationId xmlns:a16="http://schemas.microsoft.com/office/drawing/2014/main" id="{033E9BF4-B5B8-FDB4-0797-2C4F18106282}"/>
              </a:ext>
            </a:extLst>
          </p:cNvPr>
          <p:cNvSpPr txBox="1"/>
          <p:nvPr/>
        </p:nvSpPr>
        <p:spPr>
          <a:xfrm flipH="1">
            <a:off x="10344472" y="2604326"/>
            <a:ext cx="1296144" cy="32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rtl="1">
              <a:buClr>
                <a:srgbClr val="000000"/>
              </a:buClr>
              <a:buSzPts val="1200"/>
              <a:buFont typeface="Arial"/>
              <a:buNone/>
            </a:pPr>
            <a:r>
              <a:rPr lang="ar-SA" sz="1400" b="1" kern="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البيانات (</a:t>
            </a:r>
            <a:r>
              <a:rPr lang="ar-SA" sz="1400" kern="0" dirty="0">
                <a:solidFill>
                  <a:schemeClr val="bg1"/>
                </a:solidFill>
                <a:latin typeface="Calibri" panose="020F0502020204030204" pitchFamily="34" charset="0"/>
                <a:ea typeface="Fira Sans Extra Condensed"/>
                <a:cs typeface="Calibri" panose="020F0502020204030204" pitchFamily="34" charset="0"/>
                <a:sym typeface="Fira Sans Extra Condensed"/>
              </a:rPr>
              <a:t>المسماة</a:t>
            </a:r>
            <a:r>
              <a:rPr lang="ar-SA" sz="1400" b="1" kern="0" dirty="0">
                <a:solidFill>
                  <a:schemeClr val="bg1"/>
                </a:solidFill>
                <a:latin typeface="Calibri"/>
                <a:ea typeface="Fira Sans Extra Condensed"/>
                <a:cs typeface="Calibri"/>
                <a:sym typeface="Calibri"/>
              </a:rPr>
              <a:t>)</a:t>
            </a:r>
            <a:endParaRPr sz="1400" kern="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4" name="Google Shape;2036;p81">
            <a:extLst>
              <a:ext uri="{FF2B5EF4-FFF2-40B4-BE49-F238E27FC236}">
                <a16:creationId xmlns:a16="http://schemas.microsoft.com/office/drawing/2014/main" id="{26B8DDB4-5453-305A-8164-52F91EFDA24D}"/>
              </a:ext>
            </a:extLst>
          </p:cNvPr>
          <p:cNvSpPr/>
          <p:nvPr/>
        </p:nvSpPr>
        <p:spPr>
          <a:xfrm flipH="1">
            <a:off x="4495268" y="2303986"/>
            <a:ext cx="752524" cy="702848"/>
          </a:xfrm>
          <a:custGeom>
            <a:avLst/>
            <a:gdLst/>
            <a:ahLst/>
            <a:cxnLst/>
            <a:rect l="l" t="t" r="r" b="b"/>
            <a:pathLst>
              <a:path w="800146" h="798268" extrusionOk="0">
                <a:moveTo>
                  <a:pt x="400073" y="540944"/>
                </a:moveTo>
                <a:cubicBezTo>
                  <a:pt x="321186" y="540944"/>
                  <a:pt x="259202" y="477083"/>
                  <a:pt x="259202" y="400073"/>
                </a:cubicBezTo>
                <a:cubicBezTo>
                  <a:pt x="259202" y="321186"/>
                  <a:pt x="323064" y="259202"/>
                  <a:pt x="400073" y="259202"/>
                </a:cubicBezTo>
                <a:cubicBezTo>
                  <a:pt x="478961" y="259202"/>
                  <a:pt x="540944" y="323064"/>
                  <a:pt x="540944" y="400073"/>
                </a:cubicBezTo>
                <a:cubicBezTo>
                  <a:pt x="540944" y="477083"/>
                  <a:pt x="478961" y="540944"/>
                  <a:pt x="400073" y="540944"/>
                </a:cubicBezTo>
                <a:lnTo>
                  <a:pt x="400073" y="540944"/>
                </a:lnTo>
                <a:close/>
                <a:moveTo>
                  <a:pt x="687450" y="238541"/>
                </a:moveTo>
                <a:lnTo>
                  <a:pt x="717502" y="150262"/>
                </a:lnTo>
                <a:lnTo>
                  <a:pt x="649884" y="82644"/>
                </a:lnTo>
                <a:lnTo>
                  <a:pt x="561605" y="112697"/>
                </a:lnTo>
                <a:cubicBezTo>
                  <a:pt x="539066" y="99549"/>
                  <a:pt x="512770" y="90157"/>
                  <a:pt x="488352" y="82644"/>
                </a:cubicBezTo>
                <a:lnTo>
                  <a:pt x="447030" y="0"/>
                </a:lnTo>
                <a:lnTo>
                  <a:pt x="353116" y="0"/>
                </a:lnTo>
                <a:lnTo>
                  <a:pt x="311794" y="82644"/>
                </a:lnTo>
                <a:cubicBezTo>
                  <a:pt x="285498" y="90157"/>
                  <a:pt x="261081" y="99549"/>
                  <a:pt x="238541" y="112697"/>
                </a:cubicBezTo>
                <a:lnTo>
                  <a:pt x="150262" y="82644"/>
                </a:lnTo>
                <a:lnTo>
                  <a:pt x="84523" y="148384"/>
                </a:lnTo>
                <a:lnTo>
                  <a:pt x="112697" y="236663"/>
                </a:lnTo>
                <a:cubicBezTo>
                  <a:pt x="99549" y="259202"/>
                  <a:pt x="90157" y="285498"/>
                  <a:pt x="82644" y="309916"/>
                </a:cubicBezTo>
                <a:lnTo>
                  <a:pt x="0" y="351238"/>
                </a:lnTo>
                <a:lnTo>
                  <a:pt x="0" y="445152"/>
                </a:lnTo>
                <a:lnTo>
                  <a:pt x="82644" y="486474"/>
                </a:lnTo>
                <a:cubicBezTo>
                  <a:pt x="90157" y="512770"/>
                  <a:pt x="99549" y="537188"/>
                  <a:pt x="112697" y="559727"/>
                </a:cubicBezTo>
                <a:lnTo>
                  <a:pt x="84523" y="648006"/>
                </a:lnTo>
                <a:lnTo>
                  <a:pt x="150262" y="713746"/>
                </a:lnTo>
                <a:lnTo>
                  <a:pt x="238541" y="685572"/>
                </a:lnTo>
                <a:cubicBezTo>
                  <a:pt x="261081" y="698719"/>
                  <a:pt x="285498" y="708111"/>
                  <a:pt x="311794" y="715624"/>
                </a:cubicBezTo>
                <a:lnTo>
                  <a:pt x="353116" y="798268"/>
                </a:lnTo>
                <a:lnTo>
                  <a:pt x="447030" y="798268"/>
                </a:lnTo>
                <a:lnTo>
                  <a:pt x="488352" y="715624"/>
                </a:lnTo>
                <a:cubicBezTo>
                  <a:pt x="514648" y="708111"/>
                  <a:pt x="539066" y="698719"/>
                  <a:pt x="561605" y="685572"/>
                </a:cubicBezTo>
                <a:lnTo>
                  <a:pt x="649884" y="715624"/>
                </a:lnTo>
                <a:lnTo>
                  <a:pt x="715624" y="648006"/>
                </a:lnTo>
                <a:lnTo>
                  <a:pt x="687450" y="561605"/>
                </a:lnTo>
                <a:cubicBezTo>
                  <a:pt x="700598" y="539066"/>
                  <a:pt x="709989" y="514648"/>
                  <a:pt x="717502" y="488352"/>
                </a:cubicBezTo>
                <a:lnTo>
                  <a:pt x="800147" y="447030"/>
                </a:lnTo>
                <a:lnTo>
                  <a:pt x="800147" y="353116"/>
                </a:lnTo>
                <a:lnTo>
                  <a:pt x="717502" y="311794"/>
                </a:lnTo>
                <a:cubicBezTo>
                  <a:pt x="709989" y="285498"/>
                  <a:pt x="700598" y="261081"/>
                  <a:pt x="687450" y="238541"/>
                </a:cubicBezTo>
                <a:close/>
              </a:path>
            </a:pathLst>
          </a:cu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037;p81">
            <a:extLst>
              <a:ext uri="{FF2B5EF4-FFF2-40B4-BE49-F238E27FC236}">
                <a16:creationId xmlns:a16="http://schemas.microsoft.com/office/drawing/2014/main" id="{6FE65A1C-95F1-7759-5E4A-E58E82604652}"/>
              </a:ext>
            </a:extLst>
          </p:cNvPr>
          <p:cNvSpPr/>
          <p:nvPr/>
        </p:nvSpPr>
        <p:spPr>
          <a:xfrm>
            <a:off x="3550277" y="6192117"/>
            <a:ext cx="115824" cy="113941"/>
          </a:xfrm>
          <a:custGeom>
            <a:avLst/>
            <a:gdLst/>
            <a:ahLst/>
            <a:cxnLst/>
            <a:rect l="l" t="t" r="r" b="b"/>
            <a:pathLst>
              <a:path w="6580" h="6472" extrusionOk="0">
                <a:moveTo>
                  <a:pt x="618" y="1"/>
                </a:moveTo>
                <a:cubicBezTo>
                  <a:pt x="474" y="1"/>
                  <a:pt x="329" y="56"/>
                  <a:pt x="220" y="165"/>
                </a:cubicBezTo>
                <a:cubicBezTo>
                  <a:pt x="3" y="385"/>
                  <a:pt x="0" y="737"/>
                  <a:pt x="214" y="957"/>
                </a:cubicBezTo>
                <a:lnTo>
                  <a:pt x="2093" y="2836"/>
                </a:lnTo>
                <a:cubicBezTo>
                  <a:pt x="2313" y="3059"/>
                  <a:pt x="2313" y="3414"/>
                  <a:pt x="2093" y="3637"/>
                </a:cubicBezTo>
                <a:lnTo>
                  <a:pt x="214" y="5516"/>
                </a:lnTo>
                <a:cubicBezTo>
                  <a:pt x="0" y="5736"/>
                  <a:pt x="3" y="6088"/>
                  <a:pt x="220" y="6308"/>
                </a:cubicBezTo>
                <a:cubicBezTo>
                  <a:pt x="329" y="6418"/>
                  <a:pt x="474" y="6473"/>
                  <a:pt x="618" y="6473"/>
                </a:cubicBezTo>
                <a:cubicBezTo>
                  <a:pt x="760" y="6473"/>
                  <a:pt x="902" y="6420"/>
                  <a:pt x="1012" y="6314"/>
                </a:cubicBezTo>
                <a:lnTo>
                  <a:pt x="1018" y="6308"/>
                </a:lnTo>
                <a:lnTo>
                  <a:pt x="2897" y="4495"/>
                </a:lnTo>
                <a:cubicBezTo>
                  <a:pt x="3007" y="4390"/>
                  <a:pt x="3148" y="4337"/>
                  <a:pt x="3290" y="4337"/>
                </a:cubicBezTo>
                <a:cubicBezTo>
                  <a:pt x="3431" y="4337"/>
                  <a:pt x="3573" y="4390"/>
                  <a:pt x="3683" y="4495"/>
                </a:cubicBezTo>
                <a:lnTo>
                  <a:pt x="5562" y="6308"/>
                </a:lnTo>
                <a:lnTo>
                  <a:pt x="5568" y="6314"/>
                </a:lnTo>
                <a:cubicBezTo>
                  <a:pt x="5678" y="6420"/>
                  <a:pt x="5820" y="6473"/>
                  <a:pt x="5962" y="6473"/>
                </a:cubicBezTo>
                <a:cubicBezTo>
                  <a:pt x="6106" y="6473"/>
                  <a:pt x="6250" y="6418"/>
                  <a:pt x="6360" y="6308"/>
                </a:cubicBezTo>
                <a:cubicBezTo>
                  <a:pt x="6577" y="6088"/>
                  <a:pt x="6580" y="5736"/>
                  <a:pt x="6366" y="5516"/>
                </a:cubicBezTo>
                <a:lnTo>
                  <a:pt x="4487" y="3637"/>
                </a:lnTo>
                <a:cubicBezTo>
                  <a:pt x="4267" y="3414"/>
                  <a:pt x="4267" y="3059"/>
                  <a:pt x="4487" y="2836"/>
                </a:cubicBezTo>
                <a:lnTo>
                  <a:pt x="6366" y="957"/>
                </a:lnTo>
                <a:cubicBezTo>
                  <a:pt x="6580" y="737"/>
                  <a:pt x="6577" y="385"/>
                  <a:pt x="6360" y="165"/>
                </a:cubicBezTo>
                <a:cubicBezTo>
                  <a:pt x="6250" y="56"/>
                  <a:pt x="6106" y="1"/>
                  <a:pt x="5962" y="1"/>
                </a:cubicBezTo>
                <a:cubicBezTo>
                  <a:pt x="5820" y="1"/>
                  <a:pt x="5678" y="53"/>
                  <a:pt x="5568" y="159"/>
                </a:cubicBezTo>
                <a:lnTo>
                  <a:pt x="5562" y="165"/>
                </a:lnTo>
                <a:lnTo>
                  <a:pt x="3683" y="1978"/>
                </a:lnTo>
                <a:cubicBezTo>
                  <a:pt x="3573" y="2083"/>
                  <a:pt x="3431" y="2136"/>
                  <a:pt x="3290" y="2136"/>
                </a:cubicBezTo>
                <a:cubicBezTo>
                  <a:pt x="3148" y="2136"/>
                  <a:pt x="3007" y="2083"/>
                  <a:pt x="2897" y="1978"/>
                </a:cubicBezTo>
                <a:lnTo>
                  <a:pt x="1018" y="165"/>
                </a:lnTo>
                <a:lnTo>
                  <a:pt x="1012" y="159"/>
                </a:lnTo>
                <a:cubicBezTo>
                  <a:pt x="902" y="53"/>
                  <a:pt x="760" y="1"/>
                  <a:pt x="618" y="1"/>
                </a:cubicBezTo>
                <a:close/>
              </a:path>
            </a:pathLst>
          </a:cu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435D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038;p81">
            <a:extLst>
              <a:ext uri="{FF2B5EF4-FFF2-40B4-BE49-F238E27FC236}">
                <a16:creationId xmlns:a16="http://schemas.microsoft.com/office/drawing/2014/main" id="{A0D562EC-34FB-5BB0-D9F8-BD936BE02D56}"/>
              </a:ext>
            </a:extLst>
          </p:cNvPr>
          <p:cNvSpPr/>
          <p:nvPr/>
        </p:nvSpPr>
        <p:spPr>
          <a:xfrm>
            <a:off x="1692771" y="4941397"/>
            <a:ext cx="115824" cy="113941"/>
          </a:xfrm>
          <a:custGeom>
            <a:avLst/>
            <a:gdLst/>
            <a:ahLst/>
            <a:cxnLst/>
            <a:rect l="l" t="t" r="r" b="b"/>
            <a:pathLst>
              <a:path w="6580" h="6472" extrusionOk="0">
                <a:moveTo>
                  <a:pt x="618" y="1"/>
                </a:moveTo>
                <a:cubicBezTo>
                  <a:pt x="474" y="1"/>
                  <a:pt x="329" y="56"/>
                  <a:pt x="220" y="165"/>
                </a:cubicBezTo>
                <a:cubicBezTo>
                  <a:pt x="3" y="385"/>
                  <a:pt x="0" y="737"/>
                  <a:pt x="214" y="957"/>
                </a:cubicBezTo>
                <a:lnTo>
                  <a:pt x="2093" y="2836"/>
                </a:lnTo>
                <a:cubicBezTo>
                  <a:pt x="2313" y="3059"/>
                  <a:pt x="2313" y="3414"/>
                  <a:pt x="2093" y="3637"/>
                </a:cubicBezTo>
                <a:lnTo>
                  <a:pt x="214" y="5516"/>
                </a:lnTo>
                <a:cubicBezTo>
                  <a:pt x="0" y="5736"/>
                  <a:pt x="3" y="6088"/>
                  <a:pt x="220" y="6308"/>
                </a:cubicBezTo>
                <a:cubicBezTo>
                  <a:pt x="329" y="6418"/>
                  <a:pt x="474" y="6473"/>
                  <a:pt x="618" y="6473"/>
                </a:cubicBezTo>
                <a:cubicBezTo>
                  <a:pt x="760" y="6473"/>
                  <a:pt x="902" y="6420"/>
                  <a:pt x="1012" y="6314"/>
                </a:cubicBezTo>
                <a:lnTo>
                  <a:pt x="1018" y="6308"/>
                </a:lnTo>
                <a:lnTo>
                  <a:pt x="2897" y="4495"/>
                </a:lnTo>
                <a:cubicBezTo>
                  <a:pt x="3007" y="4390"/>
                  <a:pt x="3148" y="4337"/>
                  <a:pt x="3290" y="4337"/>
                </a:cubicBezTo>
                <a:cubicBezTo>
                  <a:pt x="3431" y="4337"/>
                  <a:pt x="3573" y="4390"/>
                  <a:pt x="3683" y="4495"/>
                </a:cubicBezTo>
                <a:lnTo>
                  <a:pt x="5562" y="6308"/>
                </a:lnTo>
                <a:lnTo>
                  <a:pt x="5568" y="6314"/>
                </a:lnTo>
                <a:cubicBezTo>
                  <a:pt x="5678" y="6420"/>
                  <a:pt x="5820" y="6473"/>
                  <a:pt x="5962" y="6473"/>
                </a:cubicBezTo>
                <a:cubicBezTo>
                  <a:pt x="6106" y="6473"/>
                  <a:pt x="6250" y="6418"/>
                  <a:pt x="6360" y="6308"/>
                </a:cubicBezTo>
                <a:cubicBezTo>
                  <a:pt x="6577" y="6088"/>
                  <a:pt x="6580" y="5736"/>
                  <a:pt x="6366" y="5516"/>
                </a:cubicBezTo>
                <a:lnTo>
                  <a:pt x="4487" y="3637"/>
                </a:lnTo>
                <a:cubicBezTo>
                  <a:pt x="4267" y="3414"/>
                  <a:pt x="4267" y="3059"/>
                  <a:pt x="4487" y="2836"/>
                </a:cubicBezTo>
                <a:lnTo>
                  <a:pt x="6366" y="957"/>
                </a:lnTo>
                <a:cubicBezTo>
                  <a:pt x="6580" y="737"/>
                  <a:pt x="6577" y="385"/>
                  <a:pt x="6360" y="165"/>
                </a:cubicBezTo>
                <a:cubicBezTo>
                  <a:pt x="6250" y="56"/>
                  <a:pt x="6106" y="1"/>
                  <a:pt x="5962" y="1"/>
                </a:cubicBezTo>
                <a:cubicBezTo>
                  <a:pt x="5820" y="1"/>
                  <a:pt x="5678" y="53"/>
                  <a:pt x="5568" y="159"/>
                </a:cubicBezTo>
                <a:lnTo>
                  <a:pt x="5562" y="165"/>
                </a:lnTo>
                <a:lnTo>
                  <a:pt x="3683" y="1978"/>
                </a:lnTo>
                <a:cubicBezTo>
                  <a:pt x="3573" y="2083"/>
                  <a:pt x="3431" y="2136"/>
                  <a:pt x="3290" y="2136"/>
                </a:cubicBezTo>
                <a:cubicBezTo>
                  <a:pt x="3148" y="2136"/>
                  <a:pt x="3007" y="2083"/>
                  <a:pt x="2897" y="1978"/>
                </a:cubicBezTo>
                <a:lnTo>
                  <a:pt x="1018" y="165"/>
                </a:lnTo>
                <a:lnTo>
                  <a:pt x="1012" y="159"/>
                </a:lnTo>
                <a:cubicBezTo>
                  <a:pt x="902" y="53"/>
                  <a:pt x="760" y="1"/>
                  <a:pt x="618" y="1"/>
                </a:cubicBezTo>
                <a:close/>
              </a:path>
            </a:pathLst>
          </a:custGeom>
          <a:solidFill>
            <a:srgbClr val="C00000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435D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Google Shape;2039;p81">
            <a:extLst>
              <a:ext uri="{FF2B5EF4-FFF2-40B4-BE49-F238E27FC236}">
                <a16:creationId xmlns:a16="http://schemas.microsoft.com/office/drawing/2014/main" id="{1E9F490B-B235-BC0C-0D10-833F2C0AAB37}"/>
              </a:ext>
            </a:extLst>
          </p:cNvPr>
          <p:cNvSpPr/>
          <p:nvPr/>
        </p:nvSpPr>
        <p:spPr>
          <a:xfrm>
            <a:off x="2542364" y="4985217"/>
            <a:ext cx="133849" cy="88541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8" name="Google Shape;2040;p81">
            <a:extLst>
              <a:ext uri="{FF2B5EF4-FFF2-40B4-BE49-F238E27FC236}">
                <a16:creationId xmlns:a16="http://schemas.microsoft.com/office/drawing/2014/main" id="{7D61B523-7077-6171-7D76-D0D46A76F1ED}"/>
              </a:ext>
            </a:extLst>
          </p:cNvPr>
          <p:cNvSpPr/>
          <p:nvPr/>
        </p:nvSpPr>
        <p:spPr>
          <a:xfrm>
            <a:off x="3468715" y="4966797"/>
            <a:ext cx="133849" cy="88541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Google Shape;2041;p81">
            <a:extLst>
              <a:ext uri="{FF2B5EF4-FFF2-40B4-BE49-F238E27FC236}">
                <a16:creationId xmlns:a16="http://schemas.microsoft.com/office/drawing/2014/main" id="{8A32FE6B-BD78-23DC-ED9A-F767B28894B6}"/>
              </a:ext>
            </a:extLst>
          </p:cNvPr>
          <p:cNvSpPr/>
          <p:nvPr/>
        </p:nvSpPr>
        <p:spPr>
          <a:xfrm>
            <a:off x="2928981" y="6182577"/>
            <a:ext cx="133849" cy="88541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0" name="Google Shape;2042;p81">
            <a:extLst>
              <a:ext uri="{FF2B5EF4-FFF2-40B4-BE49-F238E27FC236}">
                <a16:creationId xmlns:a16="http://schemas.microsoft.com/office/drawing/2014/main" id="{237A4A05-8508-1DCA-AEF2-A993E76442E9}"/>
              </a:ext>
            </a:extLst>
          </p:cNvPr>
          <p:cNvSpPr/>
          <p:nvPr/>
        </p:nvSpPr>
        <p:spPr>
          <a:xfrm>
            <a:off x="2361751" y="6192117"/>
            <a:ext cx="133849" cy="88541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1" name="Google Shape;2043;p81">
            <a:extLst>
              <a:ext uri="{FF2B5EF4-FFF2-40B4-BE49-F238E27FC236}">
                <a16:creationId xmlns:a16="http://schemas.microsoft.com/office/drawing/2014/main" id="{924B8702-8090-8FD7-F655-34253122BF90}"/>
              </a:ext>
            </a:extLst>
          </p:cNvPr>
          <p:cNvSpPr/>
          <p:nvPr/>
        </p:nvSpPr>
        <p:spPr>
          <a:xfrm>
            <a:off x="1703512" y="6166317"/>
            <a:ext cx="133849" cy="88541"/>
          </a:xfrm>
          <a:custGeom>
            <a:avLst/>
            <a:gdLst/>
            <a:ahLst/>
            <a:cxnLst/>
            <a:rect l="l" t="t" r="r" b="b"/>
            <a:pathLst>
              <a:path w="7604" h="5030" extrusionOk="0">
                <a:moveTo>
                  <a:pt x="6852" y="0"/>
                </a:moveTo>
                <a:cubicBezTo>
                  <a:pt x="6851" y="0"/>
                  <a:pt x="6850" y="0"/>
                  <a:pt x="6848" y="0"/>
                </a:cubicBezTo>
                <a:cubicBezTo>
                  <a:pt x="6698" y="0"/>
                  <a:pt x="6556" y="57"/>
                  <a:pt x="6451" y="163"/>
                </a:cubicBezTo>
                <a:lnTo>
                  <a:pt x="3334" y="3279"/>
                </a:lnTo>
                <a:cubicBezTo>
                  <a:pt x="3224" y="3391"/>
                  <a:pt x="3080" y="3447"/>
                  <a:pt x="2935" y="3447"/>
                </a:cubicBezTo>
                <a:cubicBezTo>
                  <a:pt x="2791" y="3447"/>
                  <a:pt x="2646" y="3391"/>
                  <a:pt x="2536" y="3279"/>
                </a:cubicBezTo>
                <a:cubicBezTo>
                  <a:pt x="2533" y="3279"/>
                  <a:pt x="2533" y="3279"/>
                  <a:pt x="2530" y="3276"/>
                </a:cubicBezTo>
                <a:cubicBezTo>
                  <a:pt x="2521" y="3267"/>
                  <a:pt x="2509" y="3255"/>
                  <a:pt x="2497" y="3246"/>
                </a:cubicBezTo>
                <a:lnTo>
                  <a:pt x="1061" y="1810"/>
                </a:lnTo>
                <a:cubicBezTo>
                  <a:pt x="948" y="1678"/>
                  <a:pt x="789" y="1611"/>
                  <a:pt x="629" y="1611"/>
                </a:cubicBezTo>
                <a:cubicBezTo>
                  <a:pt x="486" y="1611"/>
                  <a:pt x="342" y="1666"/>
                  <a:pt x="233" y="1777"/>
                </a:cubicBezTo>
                <a:cubicBezTo>
                  <a:pt x="1" y="2009"/>
                  <a:pt x="16" y="2391"/>
                  <a:pt x="266" y="2605"/>
                </a:cubicBezTo>
                <a:lnTo>
                  <a:pt x="2542" y="4869"/>
                </a:lnTo>
                <a:cubicBezTo>
                  <a:pt x="2645" y="4972"/>
                  <a:pt x="2782" y="5029"/>
                  <a:pt x="2926" y="5029"/>
                </a:cubicBezTo>
                <a:cubicBezTo>
                  <a:pt x="2929" y="5029"/>
                  <a:pt x="2933" y="5029"/>
                  <a:pt x="2937" y="5029"/>
                </a:cubicBezTo>
                <a:lnTo>
                  <a:pt x="2943" y="5029"/>
                </a:lnTo>
                <a:cubicBezTo>
                  <a:pt x="3096" y="5029"/>
                  <a:pt x="3241" y="4969"/>
                  <a:pt x="3352" y="4860"/>
                </a:cubicBezTo>
                <a:lnTo>
                  <a:pt x="7249" y="964"/>
                </a:lnTo>
                <a:cubicBezTo>
                  <a:pt x="7603" y="606"/>
                  <a:pt x="7352" y="0"/>
                  <a:pt x="6852" y="0"/>
                </a:cubicBez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435D7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DF0F48-33E7-3776-5295-D303139985CC}"/>
              </a:ext>
            </a:extLst>
          </p:cNvPr>
          <p:cNvGrpSpPr/>
          <p:nvPr/>
        </p:nvGrpSpPr>
        <p:grpSpPr>
          <a:xfrm>
            <a:off x="4330328" y="4505721"/>
            <a:ext cx="1701554" cy="1939922"/>
            <a:chOff x="4330328" y="4505721"/>
            <a:chExt cx="1701554" cy="1939922"/>
          </a:xfrm>
        </p:grpSpPr>
        <p:grpSp>
          <p:nvGrpSpPr>
            <p:cNvPr id="2223" name="Google Shape;1946;p81">
              <a:extLst>
                <a:ext uri="{FF2B5EF4-FFF2-40B4-BE49-F238E27FC236}">
                  <a16:creationId xmlns:a16="http://schemas.microsoft.com/office/drawing/2014/main" id="{FFB6335C-8F78-5AA5-F4E0-1FA61E84FDC9}"/>
                </a:ext>
              </a:extLst>
            </p:cNvPr>
            <p:cNvGrpSpPr/>
            <p:nvPr/>
          </p:nvGrpSpPr>
          <p:grpSpPr>
            <a:xfrm flipH="1">
              <a:off x="4434781" y="4505721"/>
              <a:ext cx="1476184" cy="1838469"/>
              <a:chOff x="1085850" y="1181650"/>
              <a:chExt cx="2247902" cy="3550335"/>
            </a:xfrm>
          </p:grpSpPr>
          <p:sp>
            <p:nvSpPr>
              <p:cNvPr id="2224" name="Google Shape;1947;p81">
                <a:extLst>
                  <a:ext uri="{FF2B5EF4-FFF2-40B4-BE49-F238E27FC236}">
                    <a16:creationId xmlns:a16="http://schemas.microsoft.com/office/drawing/2014/main" id="{A24A049A-D1A1-03F5-DCBD-992819210427}"/>
                  </a:ext>
                </a:extLst>
              </p:cNvPr>
              <p:cNvSpPr/>
              <p:nvPr/>
            </p:nvSpPr>
            <p:spPr>
              <a:xfrm>
                <a:off x="1550204" y="1181650"/>
                <a:ext cx="1318561" cy="1318561"/>
              </a:xfrm>
              <a:custGeom>
                <a:avLst/>
                <a:gdLst/>
                <a:ahLst/>
                <a:cxnLst/>
                <a:rect l="l" t="t" r="r" b="b"/>
                <a:pathLst>
                  <a:path w="26257" h="26257" extrusionOk="0">
                    <a:moveTo>
                      <a:pt x="5072" y="0"/>
                    </a:moveTo>
                    <a:lnTo>
                      <a:pt x="4803" y="26"/>
                    </a:lnTo>
                    <a:lnTo>
                      <a:pt x="4534" y="64"/>
                    </a:lnTo>
                    <a:lnTo>
                      <a:pt x="4278" y="102"/>
                    </a:lnTo>
                    <a:lnTo>
                      <a:pt x="4009" y="167"/>
                    </a:lnTo>
                    <a:lnTo>
                      <a:pt x="3766" y="243"/>
                    </a:lnTo>
                    <a:lnTo>
                      <a:pt x="3510" y="320"/>
                    </a:lnTo>
                    <a:lnTo>
                      <a:pt x="3266" y="423"/>
                    </a:lnTo>
                    <a:lnTo>
                      <a:pt x="3036" y="525"/>
                    </a:lnTo>
                    <a:lnTo>
                      <a:pt x="2805" y="640"/>
                    </a:lnTo>
                    <a:lnTo>
                      <a:pt x="2575" y="768"/>
                    </a:lnTo>
                    <a:lnTo>
                      <a:pt x="2357" y="909"/>
                    </a:lnTo>
                    <a:lnTo>
                      <a:pt x="2152" y="1063"/>
                    </a:lnTo>
                    <a:lnTo>
                      <a:pt x="1947" y="1217"/>
                    </a:lnTo>
                    <a:lnTo>
                      <a:pt x="1755" y="1383"/>
                    </a:lnTo>
                    <a:lnTo>
                      <a:pt x="1563" y="1563"/>
                    </a:lnTo>
                    <a:lnTo>
                      <a:pt x="1396" y="1755"/>
                    </a:lnTo>
                    <a:lnTo>
                      <a:pt x="1230" y="1947"/>
                    </a:lnTo>
                    <a:lnTo>
                      <a:pt x="1063" y="2152"/>
                    </a:lnTo>
                    <a:lnTo>
                      <a:pt x="910" y="2357"/>
                    </a:lnTo>
                    <a:lnTo>
                      <a:pt x="782" y="2574"/>
                    </a:lnTo>
                    <a:lnTo>
                      <a:pt x="653" y="2792"/>
                    </a:lnTo>
                    <a:lnTo>
                      <a:pt x="525" y="3023"/>
                    </a:lnTo>
                    <a:lnTo>
                      <a:pt x="423" y="3266"/>
                    </a:lnTo>
                    <a:lnTo>
                      <a:pt x="333" y="3509"/>
                    </a:lnTo>
                    <a:lnTo>
                      <a:pt x="244" y="3753"/>
                    </a:lnTo>
                    <a:lnTo>
                      <a:pt x="167" y="4009"/>
                    </a:lnTo>
                    <a:lnTo>
                      <a:pt x="116" y="4265"/>
                    </a:lnTo>
                    <a:lnTo>
                      <a:pt x="64" y="4534"/>
                    </a:lnTo>
                    <a:lnTo>
                      <a:pt x="26" y="4803"/>
                    </a:lnTo>
                    <a:lnTo>
                      <a:pt x="13" y="5072"/>
                    </a:lnTo>
                    <a:lnTo>
                      <a:pt x="0" y="5341"/>
                    </a:lnTo>
                    <a:lnTo>
                      <a:pt x="0" y="20903"/>
                    </a:lnTo>
                    <a:lnTo>
                      <a:pt x="13" y="21184"/>
                    </a:lnTo>
                    <a:lnTo>
                      <a:pt x="26" y="21453"/>
                    </a:lnTo>
                    <a:lnTo>
                      <a:pt x="64" y="21722"/>
                    </a:lnTo>
                    <a:lnTo>
                      <a:pt x="116" y="21991"/>
                    </a:lnTo>
                    <a:lnTo>
                      <a:pt x="167" y="22247"/>
                    </a:lnTo>
                    <a:lnTo>
                      <a:pt x="244" y="22503"/>
                    </a:lnTo>
                    <a:lnTo>
                      <a:pt x="333" y="22747"/>
                    </a:lnTo>
                    <a:lnTo>
                      <a:pt x="423" y="22990"/>
                    </a:lnTo>
                    <a:lnTo>
                      <a:pt x="525" y="23234"/>
                    </a:lnTo>
                    <a:lnTo>
                      <a:pt x="653" y="23464"/>
                    </a:lnTo>
                    <a:lnTo>
                      <a:pt x="782" y="23682"/>
                    </a:lnTo>
                    <a:lnTo>
                      <a:pt x="910" y="23900"/>
                    </a:lnTo>
                    <a:lnTo>
                      <a:pt x="1063" y="24104"/>
                    </a:lnTo>
                    <a:lnTo>
                      <a:pt x="1230" y="24309"/>
                    </a:lnTo>
                    <a:lnTo>
                      <a:pt x="1396" y="24502"/>
                    </a:lnTo>
                    <a:lnTo>
                      <a:pt x="1563" y="24694"/>
                    </a:lnTo>
                    <a:lnTo>
                      <a:pt x="1755" y="24873"/>
                    </a:lnTo>
                    <a:lnTo>
                      <a:pt x="1947" y="25039"/>
                    </a:lnTo>
                    <a:lnTo>
                      <a:pt x="2152" y="25193"/>
                    </a:lnTo>
                    <a:lnTo>
                      <a:pt x="2357" y="25347"/>
                    </a:lnTo>
                    <a:lnTo>
                      <a:pt x="2575" y="25488"/>
                    </a:lnTo>
                    <a:lnTo>
                      <a:pt x="2805" y="25616"/>
                    </a:lnTo>
                    <a:lnTo>
                      <a:pt x="3036" y="25731"/>
                    </a:lnTo>
                    <a:lnTo>
                      <a:pt x="3266" y="25834"/>
                    </a:lnTo>
                    <a:lnTo>
                      <a:pt x="3510" y="25936"/>
                    </a:lnTo>
                    <a:lnTo>
                      <a:pt x="3766" y="26013"/>
                    </a:lnTo>
                    <a:lnTo>
                      <a:pt x="4009" y="26090"/>
                    </a:lnTo>
                    <a:lnTo>
                      <a:pt x="4278" y="26154"/>
                    </a:lnTo>
                    <a:lnTo>
                      <a:pt x="4534" y="26192"/>
                    </a:lnTo>
                    <a:lnTo>
                      <a:pt x="4803" y="26231"/>
                    </a:lnTo>
                    <a:lnTo>
                      <a:pt x="5072" y="26256"/>
                    </a:lnTo>
                    <a:lnTo>
                      <a:pt x="21184" y="26256"/>
                    </a:lnTo>
                    <a:lnTo>
                      <a:pt x="21466" y="26231"/>
                    </a:lnTo>
                    <a:lnTo>
                      <a:pt x="21722" y="26192"/>
                    </a:lnTo>
                    <a:lnTo>
                      <a:pt x="21991" y="26154"/>
                    </a:lnTo>
                    <a:lnTo>
                      <a:pt x="22248" y="26090"/>
                    </a:lnTo>
                    <a:lnTo>
                      <a:pt x="22504" y="26013"/>
                    </a:lnTo>
                    <a:lnTo>
                      <a:pt x="22747" y="25936"/>
                    </a:lnTo>
                    <a:lnTo>
                      <a:pt x="22990" y="25834"/>
                    </a:lnTo>
                    <a:lnTo>
                      <a:pt x="23234" y="25731"/>
                    </a:lnTo>
                    <a:lnTo>
                      <a:pt x="23464" y="25616"/>
                    </a:lnTo>
                    <a:lnTo>
                      <a:pt x="23682" y="25488"/>
                    </a:lnTo>
                    <a:lnTo>
                      <a:pt x="23900" y="25347"/>
                    </a:lnTo>
                    <a:lnTo>
                      <a:pt x="24117" y="25193"/>
                    </a:lnTo>
                    <a:lnTo>
                      <a:pt x="24322" y="25039"/>
                    </a:lnTo>
                    <a:lnTo>
                      <a:pt x="24515" y="24873"/>
                    </a:lnTo>
                    <a:lnTo>
                      <a:pt x="24694" y="24694"/>
                    </a:lnTo>
                    <a:lnTo>
                      <a:pt x="24873" y="24502"/>
                    </a:lnTo>
                    <a:lnTo>
                      <a:pt x="25040" y="24309"/>
                    </a:lnTo>
                    <a:lnTo>
                      <a:pt x="25206" y="24104"/>
                    </a:lnTo>
                    <a:lnTo>
                      <a:pt x="25347" y="23900"/>
                    </a:lnTo>
                    <a:lnTo>
                      <a:pt x="25488" y="23682"/>
                    </a:lnTo>
                    <a:lnTo>
                      <a:pt x="25616" y="23464"/>
                    </a:lnTo>
                    <a:lnTo>
                      <a:pt x="25731" y="23234"/>
                    </a:lnTo>
                    <a:lnTo>
                      <a:pt x="25847" y="22990"/>
                    </a:lnTo>
                    <a:lnTo>
                      <a:pt x="25936" y="22747"/>
                    </a:lnTo>
                    <a:lnTo>
                      <a:pt x="26026" y="22503"/>
                    </a:lnTo>
                    <a:lnTo>
                      <a:pt x="26090" y="22247"/>
                    </a:lnTo>
                    <a:lnTo>
                      <a:pt x="26154" y="21991"/>
                    </a:lnTo>
                    <a:lnTo>
                      <a:pt x="26205" y="21722"/>
                    </a:lnTo>
                    <a:lnTo>
                      <a:pt x="26231" y="21453"/>
                    </a:lnTo>
                    <a:lnTo>
                      <a:pt x="26256" y="21184"/>
                    </a:lnTo>
                    <a:lnTo>
                      <a:pt x="26256" y="20903"/>
                    </a:lnTo>
                    <a:lnTo>
                      <a:pt x="26256" y="5341"/>
                    </a:lnTo>
                    <a:lnTo>
                      <a:pt x="26256" y="5072"/>
                    </a:lnTo>
                    <a:lnTo>
                      <a:pt x="26231" y="4803"/>
                    </a:lnTo>
                    <a:lnTo>
                      <a:pt x="26205" y="4534"/>
                    </a:lnTo>
                    <a:lnTo>
                      <a:pt x="26154" y="4265"/>
                    </a:lnTo>
                    <a:lnTo>
                      <a:pt x="26090" y="4009"/>
                    </a:lnTo>
                    <a:lnTo>
                      <a:pt x="26026" y="3753"/>
                    </a:lnTo>
                    <a:lnTo>
                      <a:pt x="25936" y="3509"/>
                    </a:lnTo>
                    <a:lnTo>
                      <a:pt x="25847" y="3266"/>
                    </a:lnTo>
                    <a:lnTo>
                      <a:pt x="25731" y="3023"/>
                    </a:lnTo>
                    <a:lnTo>
                      <a:pt x="25616" y="2792"/>
                    </a:lnTo>
                    <a:lnTo>
                      <a:pt x="25488" y="2574"/>
                    </a:lnTo>
                    <a:lnTo>
                      <a:pt x="25347" y="2357"/>
                    </a:lnTo>
                    <a:lnTo>
                      <a:pt x="25206" y="2152"/>
                    </a:lnTo>
                    <a:lnTo>
                      <a:pt x="25040" y="1947"/>
                    </a:lnTo>
                    <a:lnTo>
                      <a:pt x="24873" y="1755"/>
                    </a:lnTo>
                    <a:lnTo>
                      <a:pt x="24694" y="1563"/>
                    </a:lnTo>
                    <a:lnTo>
                      <a:pt x="24515" y="1383"/>
                    </a:lnTo>
                    <a:lnTo>
                      <a:pt x="24322" y="1217"/>
                    </a:lnTo>
                    <a:lnTo>
                      <a:pt x="24117" y="1063"/>
                    </a:lnTo>
                    <a:lnTo>
                      <a:pt x="23900" y="909"/>
                    </a:lnTo>
                    <a:lnTo>
                      <a:pt x="23682" y="768"/>
                    </a:lnTo>
                    <a:lnTo>
                      <a:pt x="23464" y="640"/>
                    </a:lnTo>
                    <a:lnTo>
                      <a:pt x="23234" y="525"/>
                    </a:lnTo>
                    <a:lnTo>
                      <a:pt x="22990" y="423"/>
                    </a:lnTo>
                    <a:lnTo>
                      <a:pt x="22747" y="320"/>
                    </a:lnTo>
                    <a:lnTo>
                      <a:pt x="22504" y="243"/>
                    </a:lnTo>
                    <a:lnTo>
                      <a:pt x="22248" y="167"/>
                    </a:lnTo>
                    <a:lnTo>
                      <a:pt x="21991" y="102"/>
                    </a:lnTo>
                    <a:lnTo>
                      <a:pt x="21722" y="64"/>
                    </a:lnTo>
                    <a:lnTo>
                      <a:pt x="21466" y="26"/>
                    </a:lnTo>
                    <a:lnTo>
                      <a:pt x="21184" y="0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1948;p81">
                <a:extLst>
                  <a:ext uri="{FF2B5EF4-FFF2-40B4-BE49-F238E27FC236}">
                    <a16:creationId xmlns:a16="http://schemas.microsoft.com/office/drawing/2014/main" id="{FC5EBCD3-F642-261C-5EA6-B6D1193D61E8}"/>
                  </a:ext>
                </a:extLst>
              </p:cNvPr>
              <p:cNvSpPr/>
              <p:nvPr/>
            </p:nvSpPr>
            <p:spPr>
              <a:xfrm>
                <a:off x="1623519" y="1254965"/>
                <a:ext cx="1172579" cy="1171926"/>
              </a:xfrm>
              <a:custGeom>
                <a:avLst/>
                <a:gdLst/>
                <a:ahLst/>
                <a:cxnLst/>
                <a:rect l="l" t="t" r="r" b="b"/>
                <a:pathLst>
                  <a:path w="23350" h="23337" extrusionOk="0">
                    <a:moveTo>
                      <a:pt x="4509" y="0"/>
                    </a:moveTo>
                    <a:lnTo>
                      <a:pt x="4265" y="26"/>
                    </a:lnTo>
                    <a:lnTo>
                      <a:pt x="4035" y="51"/>
                    </a:lnTo>
                    <a:lnTo>
                      <a:pt x="3792" y="90"/>
                    </a:lnTo>
                    <a:lnTo>
                      <a:pt x="3561" y="141"/>
                    </a:lnTo>
                    <a:lnTo>
                      <a:pt x="3343" y="205"/>
                    </a:lnTo>
                    <a:lnTo>
                      <a:pt x="3126" y="282"/>
                    </a:lnTo>
                    <a:lnTo>
                      <a:pt x="2908" y="372"/>
                    </a:lnTo>
                    <a:lnTo>
                      <a:pt x="2690" y="461"/>
                    </a:lnTo>
                    <a:lnTo>
                      <a:pt x="2485" y="564"/>
                    </a:lnTo>
                    <a:lnTo>
                      <a:pt x="2293" y="679"/>
                    </a:lnTo>
                    <a:lnTo>
                      <a:pt x="2101" y="807"/>
                    </a:lnTo>
                    <a:lnTo>
                      <a:pt x="1909" y="935"/>
                    </a:lnTo>
                    <a:lnTo>
                      <a:pt x="1729" y="1076"/>
                    </a:lnTo>
                    <a:lnTo>
                      <a:pt x="1563" y="1230"/>
                    </a:lnTo>
                    <a:lnTo>
                      <a:pt x="1396" y="1383"/>
                    </a:lnTo>
                    <a:lnTo>
                      <a:pt x="1230" y="1550"/>
                    </a:lnTo>
                    <a:lnTo>
                      <a:pt x="1089" y="1729"/>
                    </a:lnTo>
                    <a:lnTo>
                      <a:pt x="948" y="1909"/>
                    </a:lnTo>
                    <a:lnTo>
                      <a:pt x="807" y="2088"/>
                    </a:lnTo>
                    <a:lnTo>
                      <a:pt x="692" y="2280"/>
                    </a:lnTo>
                    <a:lnTo>
                      <a:pt x="577" y="2485"/>
                    </a:lnTo>
                    <a:lnTo>
                      <a:pt x="474" y="2690"/>
                    </a:lnTo>
                    <a:lnTo>
                      <a:pt x="372" y="2895"/>
                    </a:lnTo>
                    <a:lnTo>
                      <a:pt x="295" y="3112"/>
                    </a:lnTo>
                    <a:lnTo>
                      <a:pt x="218" y="3330"/>
                    </a:lnTo>
                    <a:lnTo>
                      <a:pt x="154" y="3561"/>
                    </a:lnTo>
                    <a:lnTo>
                      <a:pt x="103" y="3791"/>
                    </a:lnTo>
                    <a:lnTo>
                      <a:pt x="52" y="4022"/>
                    </a:lnTo>
                    <a:lnTo>
                      <a:pt x="26" y="4265"/>
                    </a:lnTo>
                    <a:lnTo>
                      <a:pt x="13" y="4509"/>
                    </a:lnTo>
                    <a:lnTo>
                      <a:pt x="0" y="4752"/>
                    </a:lnTo>
                    <a:lnTo>
                      <a:pt x="0" y="18584"/>
                    </a:lnTo>
                    <a:lnTo>
                      <a:pt x="13" y="18828"/>
                    </a:lnTo>
                    <a:lnTo>
                      <a:pt x="26" y="19071"/>
                    </a:lnTo>
                    <a:lnTo>
                      <a:pt x="52" y="19314"/>
                    </a:lnTo>
                    <a:lnTo>
                      <a:pt x="103" y="19545"/>
                    </a:lnTo>
                    <a:lnTo>
                      <a:pt x="154" y="19776"/>
                    </a:lnTo>
                    <a:lnTo>
                      <a:pt x="218" y="19993"/>
                    </a:lnTo>
                    <a:lnTo>
                      <a:pt x="295" y="20224"/>
                    </a:lnTo>
                    <a:lnTo>
                      <a:pt x="372" y="20429"/>
                    </a:lnTo>
                    <a:lnTo>
                      <a:pt x="474" y="20646"/>
                    </a:lnTo>
                    <a:lnTo>
                      <a:pt x="577" y="20851"/>
                    </a:lnTo>
                    <a:lnTo>
                      <a:pt x="692" y="21043"/>
                    </a:lnTo>
                    <a:lnTo>
                      <a:pt x="807" y="21248"/>
                    </a:lnTo>
                    <a:lnTo>
                      <a:pt x="948" y="21428"/>
                    </a:lnTo>
                    <a:lnTo>
                      <a:pt x="1089" y="21607"/>
                    </a:lnTo>
                    <a:lnTo>
                      <a:pt x="1230" y="21786"/>
                    </a:lnTo>
                    <a:lnTo>
                      <a:pt x="1396" y="21940"/>
                    </a:lnTo>
                    <a:lnTo>
                      <a:pt x="1563" y="22107"/>
                    </a:lnTo>
                    <a:lnTo>
                      <a:pt x="1729" y="22247"/>
                    </a:lnTo>
                    <a:lnTo>
                      <a:pt x="1909" y="22388"/>
                    </a:lnTo>
                    <a:lnTo>
                      <a:pt x="2101" y="22529"/>
                    </a:lnTo>
                    <a:lnTo>
                      <a:pt x="2293" y="22644"/>
                    </a:lnTo>
                    <a:lnTo>
                      <a:pt x="2485" y="22760"/>
                    </a:lnTo>
                    <a:lnTo>
                      <a:pt x="2690" y="22875"/>
                    </a:lnTo>
                    <a:lnTo>
                      <a:pt x="2908" y="22965"/>
                    </a:lnTo>
                    <a:lnTo>
                      <a:pt x="3126" y="23054"/>
                    </a:lnTo>
                    <a:lnTo>
                      <a:pt x="3343" y="23118"/>
                    </a:lnTo>
                    <a:lnTo>
                      <a:pt x="3561" y="23182"/>
                    </a:lnTo>
                    <a:lnTo>
                      <a:pt x="3792" y="23246"/>
                    </a:lnTo>
                    <a:lnTo>
                      <a:pt x="4035" y="23285"/>
                    </a:lnTo>
                    <a:lnTo>
                      <a:pt x="4265" y="23310"/>
                    </a:lnTo>
                    <a:lnTo>
                      <a:pt x="4509" y="23336"/>
                    </a:lnTo>
                    <a:lnTo>
                      <a:pt x="18828" y="23336"/>
                    </a:lnTo>
                    <a:lnTo>
                      <a:pt x="19071" y="23310"/>
                    </a:lnTo>
                    <a:lnTo>
                      <a:pt x="19315" y="23285"/>
                    </a:lnTo>
                    <a:lnTo>
                      <a:pt x="19545" y="23246"/>
                    </a:lnTo>
                    <a:lnTo>
                      <a:pt x="19776" y="23182"/>
                    </a:lnTo>
                    <a:lnTo>
                      <a:pt x="20006" y="23118"/>
                    </a:lnTo>
                    <a:lnTo>
                      <a:pt x="20224" y="23054"/>
                    </a:lnTo>
                    <a:lnTo>
                      <a:pt x="20442" y="22965"/>
                    </a:lnTo>
                    <a:lnTo>
                      <a:pt x="20647" y="22875"/>
                    </a:lnTo>
                    <a:lnTo>
                      <a:pt x="20852" y="22760"/>
                    </a:lnTo>
                    <a:lnTo>
                      <a:pt x="21056" y="22644"/>
                    </a:lnTo>
                    <a:lnTo>
                      <a:pt x="21249" y="22529"/>
                    </a:lnTo>
                    <a:lnTo>
                      <a:pt x="21428" y="22388"/>
                    </a:lnTo>
                    <a:lnTo>
                      <a:pt x="21607" y="22247"/>
                    </a:lnTo>
                    <a:lnTo>
                      <a:pt x="21787" y="22107"/>
                    </a:lnTo>
                    <a:lnTo>
                      <a:pt x="21953" y="21940"/>
                    </a:lnTo>
                    <a:lnTo>
                      <a:pt x="22107" y="21786"/>
                    </a:lnTo>
                    <a:lnTo>
                      <a:pt x="22260" y="21607"/>
                    </a:lnTo>
                    <a:lnTo>
                      <a:pt x="22401" y="21428"/>
                    </a:lnTo>
                    <a:lnTo>
                      <a:pt x="22529" y="21248"/>
                    </a:lnTo>
                    <a:lnTo>
                      <a:pt x="22657" y="21043"/>
                    </a:lnTo>
                    <a:lnTo>
                      <a:pt x="22773" y="20851"/>
                    </a:lnTo>
                    <a:lnTo>
                      <a:pt x="22875" y="20646"/>
                    </a:lnTo>
                    <a:lnTo>
                      <a:pt x="22965" y="20429"/>
                    </a:lnTo>
                    <a:lnTo>
                      <a:pt x="23055" y="20224"/>
                    </a:lnTo>
                    <a:lnTo>
                      <a:pt x="23131" y="19993"/>
                    </a:lnTo>
                    <a:lnTo>
                      <a:pt x="23195" y="19776"/>
                    </a:lnTo>
                    <a:lnTo>
                      <a:pt x="23247" y="19545"/>
                    </a:lnTo>
                    <a:lnTo>
                      <a:pt x="23285" y="19314"/>
                    </a:lnTo>
                    <a:lnTo>
                      <a:pt x="23323" y="19071"/>
                    </a:lnTo>
                    <a:lnTo>
                      <a:pt x="23336" y="18828"/>
                    </a:lnTo>
                    <a:lnTo>
                      <a:pt x="23349" y="18584"/>
                    </a:lnTo>
                    <a:lnTo>
                      <a:pt x="23349" y="4752"/>
                    </a:lnTo>
                    <a:lnTo>
                      <a:pt x="23336" y="4509"/>
                    </a:lnTo>
                    <a:lnTo>
                      <a:pt x="23323" y="4265"/>
                    </a:lnTo>
                    <a:lnTo>
                      <a:pt x="23285" y="4022"/>
                    </a:lnTo>
                    <a:lnTo>
                      <a:pt x="23247" y="3791"/>
                    </a:lnTo>
                    <a:lnTo>
                      <a:pt x="23195" y="3561"/>
                    </a:lnTo>
                    <a:lnTo>
                      <a:pt x="23131" y="3330"/>
                    </a:lnTo>
                    <a:lnTo>
                      <a:pt x="23055" y="3112"/>
                    </a:lnTo>
                    <a:lnTo>
                      <a:pt x="22965" y="2895"/>
                    </a:lnTo>
                    <a:lnTo>
                      <a:pt x="22875" y="2690"/>
                    </a:lnTo>
                    <a:lnTo>
                      <a:pt x="22773" y="2485"/>
                    </a:lnTo>
                    <a:lnTo>
                      <a:pt x="22657" y="2280"/>
                    </a:lnTo>
                    <a:lnTo>
                      <a:pt x="22529" y="2088"/>
                    </a:lnTo>
                    <a:lnTo>
                      <a:pt x="22401" y="1909"/>
                    </a:lnTo>
                    <a:lnTo>
                      <a:pt x="22260" y="1729"/>
                    </a:lnTo>
                    <a:lnTo>
                      <a:pt x="22107" y="1550"/>
                    </a:lnTo>
                    <a:lnTo>
                      <a:pt x="21953" y="1383"/>
                    </a:lnTo>
                    <a:lnTo>
                      <a:pt x="21787" y="1230"/>
                    </a:lnTo>
                    <a:lnTo>
                      <a:pt x="21607" y="1076"/>
                    </a:lnTo>
                    <a:lnTo>
                      <a:pt x="21428" y="935"/>
                    </a:lnTo>
                    <a:lnTo>
                      <a:pt x="21249" y="807"/>
                    </a:lnTo>
                    <a:lnTo>
                      <a:pt x="21056" y="679"/>
                    </a:lnTo>
                    <a:lnTo>
                      <a:pt x="20852" y="564"/>
                    </a:lnTo>
                    <a:lnTo>
                      <a:pt x="20647" y="461"/>
                    </a:lnTo>
                    <a:lnTo>
                      <a:pt x="20442" y="372"/>
                    </a:lnTo>
                    <a:lnTo>
                      <a:pt x="20224" y="282"/>
                    </a:lnTo>
                    <a:lnTo>
                      <a:pt x="20006" y="205"/>
                    </a:lnTo>
                    <a:lnTo>
                      <a:pt x="19776" y="141"/>
                    </a:lnTo>
                    <a:lnTo>
                      <a:pt x="19545" y="90"/>
                    </a:lnTo>
                    <a:lnTo>
                      <a:pt x="19315" y="51"/>
                    </a:lnTo>
                    <a:lnTo>
                      <a:pt x="19071" y="26"/>
                    </a:lnTo>
                    <a:lnTo>
                      <a:pt x="18828" y="0"/>
                    </a:lnTo>
                    <a:close/>
                  </a:path>
                </a:pathLst>
              </a:custGeom>
              <a:solidFill>
                <a:srgbClr val="EEECE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1949;p81">
                <a:extLst>
                  <a:ext uri="{FF2B5EF4-FFF2-40B4-BE49-F238E27FC236}">
                    <a16:creationId xmlns:a16="http://schemas.microsoft.com/office/drawing/2014/main" id="{28EFD086-9F66-1F3A-F22D-D3372AE94711}"/>
                  </a:ext>
                </a:extLst>
              </p:cNvPr>
              <p:cNvSpPr/>
              <p:nvPr/>
            </p:nvSpPr>
            <p:spPr>
              <a:xfrm>
                <a:off x="2651305" y="1619641"/>
                <a:ext cx="77887" cy="5855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166" extrusionOk="0">
                    <a:moveTo>
                      <a:pt x="1307" y="0"/>
                    </a:moveTo>
                    <a:lnTo>
                      <a:pt x="1268" y="13"/>
                    </a:lnTo>
                    <a:lnTo>
                      <a:pt x="1217" y="26"/>
                    </a:lnTo>
                    <a:lnTo>
                      <a:pt x="1179" y="39"/>
                    </a:lnTo>
                    <a:lnTo>
                      <a:pt x="116" y="730"/>
                    </a:lnTo>
                    <a:lnTo>
                      <a:pt x="77" y="756"/>
                    </a:lnTo>
                    <a:lnTo>
                      <a:pt x="39" y="794"/>
                    </a:lnTo>
                    <a:lnTo>
                      <a:pt x="26" y="833"/>
                    </a:lnTo>
                    <a:lnTo>
                      <a:pt x="0" y="871"/>
                    </a:lnTo>
                    <a:lnTo>
                      <a:pt x="0" y="922"/>
                    </a:lnTo>
                    <a:lnTo>
                      <a:pt x="0" y="974"/>
                    </a:lnTo>
                    <a:lnTo>
                      <a:pt x="13" y="1012"/>
                    </a:lnTo>
                    <a:lnTo>
                      <a:pt x="39" y="1063"/>
                    </a:lnTo>
                    <a:lnTo>
                      <a:pt x="77" y="1102"/>
                    </a:lnTo>
                    <a:lnTo>
                      <a:pt x="128" y="1140"/>
                    </a:lnTo>
                    <a:lnTo>
                      <a:pt x="180" y="1166"/>
                    </a:lnTo>
                    <a:lnTo>
                      <a:pt x="308" y="1166"/>
                    </a:lnTo>
                    <a:lnTo>
                      <a:pt x="372" y="1127"/>
                    </a:lnTo>
                    <a:lnTo>
                      <a:pt x="1435" y="448"/>
                    </a:lnTo>
                    <a:lnTo>
                      <a:pt x="1473" y="423"/>
                    </a:lnTo>
                    <a:lnTo>
                      <a:pt x="1499" y="384"/>
                    </a:lnTo>
                    <a:lnTo>
                      <a:pt x="1524" y="346"/>
                    </a:lnTo>
                    <a:lnTo>
                      <a:pt x="1537" y="295"/>
                    </a:lnTo>
                    <a:lnTo>
                      <a:pt x="1550" y="256"/>
                    </a:lnTo>
                    <a:lnTo>
                      <a:pt x="1550" y="205"/>
                    </a:lnTo>
                    <a:lnTo>
                      <a:pt x="1537" y="154"/>
                    </a:lnTo>
                    <a:lnTo>
                      <a:pt x="1512" y="115"/>
                    </a:lnTo>
                    <a:lnTo>
                      <a:pt x="1473" y="77"/>
                    </a:lnTo>
                    <a:lnTo>
                      <a:pt x="1435" y="51"/>
                    </a:lnTo>
                    <a:lnTo>
                      <a:pt x="1396" y="26"/>
                    </a:lnTo>
                    <a:lnTo>
                      <a:pt x="1358" y="13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rgbClr val="05A8E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1950;p81">
                <a:extLst>
                  <a:ext uri="{FF2B5EF4-FFF2-40B4-BE49-F238E27FC236}">
                    <a16:creationId xmlns:a16="http://schemas.microsoft.com/office/drawing/2014/main" id="{4D84AAD3-B08C-985A-0D9E-B07F0BE234E0}"/>
                  </a:ext>
                </a:extLst>
              </p:cNvPr>
              <p:cNvSpPr/>
              <p:nvPr/>
            </p:nvSpPr>
            <p:spPr>
              <a:xfrm>
                <a:off x="2049910" y="1554660"/>
                <a:ext cx="301104" cy="117760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2345" extrusionOk="0">
                    <a:moveTo>
                      <a:pt x="3395" y="1"/>
                    </a:moveTo>
                    <a:lnTo>
                      <a:pt x="3344" y="13"/>
                    </a:lnTo>
                    <a:lnTo>
                      <a:pt x="3293" y="26"/>
                    </a:lnTo>
                    <a:lnTo>
                      <a:pt x="3254" y="52"/>
                    </a:lnTo>
                    <a:lnTo>
                      <a:pt x="3216" y="77"/>
                    </a:lnTo>
                    <a:lnTo>
                      <a:pt x="3190" y="116"/>
                    </a:lnTo>
                    <a:lnTo>
                      <a:pt x="3165" y="154"/>
                    </a:lnTo>
                    <a:lnTo>
                      <a:pt x="3152" y="193"/>
                    </a:lnTo>
                    <a:lnTo>
                      <a:pt x="3152" y="244"/>
                    </a:lnTo>
                    <a:lnTo>
                      <a:pt x="3152" y="833"/>
                    </a:lnTo>
                    <a:lnTo>
                      <a:pt x="2409" y="833"/>
                    </a:lnTo>
                    <a:lnTo>
                      <a:pt x="2358" y="846"/>
                    </a:lnTo>
                    <a:lnTo>
                      <a:pt x="2319" y="859"/>
                    </a:lnTo>
                    <a:lnTo>
                      <a:pt x="2268" y="872"/>
                    </a:lnTo>
                    <a:lnTo>
                      <a:pt x="2242" y="910"/>
                    </a:lnTo>
                    <a:lnTo>
                      <a:pt x="2204" y="948"/>
                    </a:lnTo>
                    <a:lnTo>
                      <a:pt x="2178" y="987"/>
                    </a:lnTo>
                    <a:lnTo>
                      <a:pt x="2166" y="1025"/>
                    </a:lnTo>
                    <a:lnTo>
                      <a:pt x="2166" y="1076"/>
                    </a:lnTo>
                    <a:lnTo>
                      <a:pt x="2166" y="1858"/>
                    </a:lnTo>
                    <a:lnTo>
                      <a:pt x="244" y="1858"/>
                    </a:lnTo>
                    <a:lnTo>
                      <a:pt x="193" y="1871"/>
                    </a:lnTo>
                    <a:lnTo>
                      <a:pt x="155" y="1883"/>
                    </a:lnTo>
                    <a:lnTo>
                      <a:pt x="103" y="1909"/>
                    </a:lnTo>
                    <a:lnTo>
                      <a:pt x="78" y="1935"/>
                    </a:lnTo>
                    <a:lnTo>
                      <a:pt x="39" y="1973"/>
                    </a:lnTo>
                    <a:lnTo>
                      <a:pt x="27" y="2011"/>
                    </a:lnTo>
                    <a:lnTo>
                      <a:pt x="1" y="2063"/>
                    </a:lnTo>
                    <a:lnTo>
                      <a:pt x="1" y="2101"/>
                    </a:lnTo>
                    <a:lnTo>
                      <a:pt x="1" y="2152"/>
                    </a:lnTo>
                    <a:lnTo>
                      <a:pt x="27" y="2204"/>
                    </a:lnTo>
                    <a:lnTo>
                      <a:pt x="39" y="2242"/>
                    </a:lnTo>
                    <a:lnTo>
                      <a:pt x="78" y="2280"/>
                    </a:lnTo>
                    <a:lnTo>
                      <a:pt x="103" y="2306"/>
                    </a:lnTo>
                    <a:lnTo>
                      <a:pt x="155" y="2332"/>
                    </a:lnTo>
                    <a:lnTo>
                      <a:pt x="193" y="2344"/>
                    </a:lnTo>
                    <a:lnTo>
                      <a:pt x="5803" y="2344"/>
                    </a:lnTo>
                    <a:lnTo>
                      <a:pt x="5854" y="2332"/>
                    </a:lnTo>
                    <a:lnTo>
                      <a:pt x="5893" y="2306"/>
                    </a:lnTo>
                    <a:lnTo>
                      <a:pt x="5931" y="2280"/>
                    </a:lnTo>
                    <a:lnTo>
                      <a:pt x="5957" y="2242"/>
                    </a:lnTo>
                    <a:lnTo>
                      <a:pt x="5982" y="2204"/>
                    </a:lnTo>
                    <a:lnTo>
                      <a:pt x="5995" y="2152"/>
                    </a:lnTo>
                    <a:lnTo>
                      <a:pt x="5995" y="2101"/>
                    </a:lnTo>
                    <a:lnTo>
                      <a:pt x="5995" y="2063"/>
                    </a:lnTo>
                    <a:lnTo>
                      <a:pt x="5982" y="2011"/>
                    </a:lnTo>
                    <a:lnTo>
                      <a:pt x="5957" y="1973"/>
                    </a:lnTo>
                    <a:lnTo>
                      <a:pt x="5931" y="1935"/>
                    </a:lnTo>
                    <a:lnTo>
                      <a:pt x="5893" y="1909"/>
                    </a:lnTo>
                    <a:lnTo>
                      <a:pt x="5854" y="1883"/>
                    </a:lnTo>
                    <a:lnTo>
                      <a:pt x="5803" y="1871"/>
                    </a:lnTo>
                    <a:lnTo>
                      <a:pt x="5752" y="1858"/>
                    </a:lnTo>
                    <a:lnTo>
                      <a:pt x="4727" y="1858"/>
                    </a:lnTo>
                    <a:lnTo>
                      <a:pt x="4727" y="551"/>
                    </a:lnTo>
                    <a:lnTo>
                      <a:pt x="4714" y="513"/>
                    </a:lnTo>
                    <a:lnTo>
                      <a:pt x="4701" y="462"/>
                    </a:lnTo>
                    <a:lnTo>
                      <a:pt x="4689" y="423"/>
                    </a:lnTo>
                    <a:lnTo>
                      <a:pt x="4650" y="385"/>
                    </a:lnTo>
                    <a:lnTo>
                      <a:pt x="4625" y="359"/>
                    </a:lnTo>
                    <a:lnTo>
                      <a:pt x="4573" y="334"/>
                    </a:lnTo>
                    <a:lnTo>
                      <a:pt x="4535" y="321"/>
                    </a:lnTo>
                    <a:lnTo>
                      <a:pt x="4484" y="308"/>
                    </a:lnTo>
                    <a:lnTo>
                      <a:pt x="4433" y="321"/>
                    </a:lnTo>
                    <a:lnTo>
                      <a:pt x="4394" y="334"/>
                    </a:lnTo>
                    <a:lnTo>
                      <a:pt x="4343" y="359"/>
                    </a:lnTo>
                    <a:lnTo>
                      <a:pt x="4304" y="385"/>
                    </a:lnTo>
                    <a:lnTo>
                      <a:pt x="4279" y="423"/>
                    </a:lnTo>
                    <a:lnTo>
                      <a:pt x="4253" y="462"/>
                    </a:lnTo>
                    <a:lnTo>
                      <a:pt x="4240" y="513"/>
                    </a:lnTo>
                    <a:lnTo>
                      <a:pt x="4240" y="551"/>
                    </a:lnTo>
                    <a:lnTo>
                      <a:pt x="4240" y="1858"/>
                    </a:lnTo>
                    <a:lnTo>
                      <a:pt x="2652" y="1858"/>
                    </a:lnTo>
                    <a:lnTo>
                      <a:pt x="2652" y="1320"/>
                    </a:lnTo>
                    <a:lnTo>
                      <a:pt x="3446" y="1320"/>
                    </a:lnTo>
                    <a:lnTo>
                      <a:pt x="3485" y="1307"/>
                    </a:lnTo>
                    <a:lnTo>
                      <a:pt x="3523" y="1281"/>
                    </a:lnTo>
                    <a:lnTo>
                      <a:pt x="3562" y="1256"/>
                    </a:lnTo>
                    <a:lnTo>
                      <a:pt x="3587" y="1217"/>
                    </a:lnTo>
                    <a:lnTo>
                      <a:pt x="3613" y="1179"/>
                    </a:lnTo>
                    <a:lnTo>
                      <a:pt x="3626" y="1128"/>
                    </a:lnTo>
                    <a:lnTo>
                      <a:pt x="3638" y="1076"/>
                    </a:lnTo>
                    <a:lnTo>
                      <a:pt x="3638" y="244"/>
                    </a:lnTo>
                    <a:lnTo>
                      <a:pt x="3626" y="193"/>
                    </a:lnTo>
                    <a:lnTo>
                      <a:pt x="3613" y="154"/>
                    </a:lnTo>
                    <a:lnTo>
                      <a:pt x="3587" y="116"/>
                    </a:lnTo>
                    <a:lnTo>
                      <a:pt x="3562" y="77"/>
                    </a:lnTo>
                    <a:lnTo>
                      <a:pt x="3523" y="52"/>
                    </a:lnTo>
                    <a:lnTo>
                      <a:pt x="3485" y="26"/>
                    </a:lnTo>
                    <a:lnTo>
                      <a:pt x="3446" y="13"/>
                    </a:lnTo>
                    <a:lnTo>
                      <a:pt x="3395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8" name="Google Shape;1951;p81">
                <a:extLst>
                  <a:ext uri="{FF2B5EF4-FFF2-40B4-BE49-F238E27FC236}">
                    <a16:creationId xmlns:a16="http://schemas.microsoft.com/office/drawing/2014/main" id="{D8805158-68E6-662B-453F-DD6BB92DCB71}"/>
                  </a:ext>
                </a:extLst>
              </p:cNvPr>
              <p:cNvSpPr/>
              <p:nvPr/>
            </p:nvSpPr>
            <p:spPr>
              <a:xfrm>
                <a:off x="2008130" y="1750204"/>
                <a:ext cx="354435" cy="233511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4650" extrusionOk="0">
                    <a:moveTo>
                      <a:pt x="218" y="0"/>
                    </a:moveTo>
                    <a:lnTo>
                      <a:pt x="167" y="13"/>
                    </a:lnTo>
                    <a:lnTo>
                      <a:pt x="129" y="26"/>
                    </a:lnTo>
                    <a:lnTo>
                      <a:pt x="90" y="51"/>
                    </a:lnTo>
                    <a:lnTo>
                      <a:pt x="52" y="90"/>
                    </a:lnTo>
                    <a:lnTo>
                      <a:pt x="26" y="128"/>
                    </a:lnTo>
                    <a:lnTo>
                      <a:pt x="13" y="180"/>
                    </a:lnTo>
                    <a:lnTo>
                      <a:pt x="0" y="218"/>
                    </a:lnTo>
                    <a:lnTo>
                      <a:pt x="0" y="269"/>
                    </a:lnTo>
                    <a:lnTo>
                      <a:pt x="13" y="320"/>
                    </a:lnTo>
                    <a:lnTo>
                      <a:pt x="39" y="359"/>
                    </a:lnTo>
                    <a:lnTo>
                      <a:pt x="65" y="397"/>
                    </a:lnTo>
                    <a:lnTo>
                      <a:pt x="103" y="436"/>
                    </a:lnTo>
                    <a:lnTo>
                      <a:pt x="1230" y="1319"/>
                    </a:lnTo>
                    <a:lnTo>
                      <a:pt x="1230" y="2152"/>
                    </a:lnTo>
                    <a:lnTo>
                      <a:pt x="1243" y="2203"/>
                    </a:lnTo>
                    <a:lnTo>
                      <a:pt x="1256" y="2242"/>
                    </a:lnTo>
                    <a:lnTo>
                      <a:pt x="1268" y="2293"/>
                    </a:lnTo>
                    <a:lnTo>
                      <a:pt x="1307" y="2318"/>
                    </a:lnTo>
                    <a:lnTo>
                      <a:pt x="1332" y="2357"/>
                    </a:lnTo>
                    <a:lnTo>
                      <a:pt x="1384" y="2370"/>
                    </a:lnTo>
                    <a:lnTo>
                      <a:pt x="1422" y="2382"/>
                    </a:lnTo>
                    <a:lnTo>
                      <a:pt x="1473" y="2395"/>
                    </a:lnTo>
                    <a:lnTo>
                      <a:pt x="5546" y="2395"/>
                    </a:lnTo>
                    <a:lnTo>
                      <a:pt x="5546" y="3484"/>
                    </a:lnTo>
                    <a:lnTo>
                      <a:pt x="4906" y="4252"/>
                    </a:lnTo>
                    <a:lnTo>
                      <a:pt x="4880" y="4291"/>
                    </a:lnTo>
                    <a:lnTo>
                      <a:pt x="4855" y="4342"/>
                    </a:lnTo>
                    <a:lnTo>
                      <a:pt x="4855" y="4381"/>
                    </a:lnTo>
                    <a:lnTo>
                      <a:pt x="4855" y="4432"/>
                    </a:lnTo>
                    <a:lnTo>
                      <a:pt x="4855" y="4470"/>
                    </a:lnTo>
                    <a:lnTo>
                      <a:pt x="4880" y="4521"/>
                    </a:lnTo>
                    <a:lnTo>
                      <a:pt x="4906" y="4560"/>
                    </a:lnTo>
                    <a:lnTo>
                      <a:pt x="4932" y="4598"/>
                    </a:lnTo>
                    <a:lnTo>
                      <a:pt x="4970" y="4624"/>
                    </a:lnTo>
                    <a:lnTo>
                      <a:pt x="5008" y="4637"/>
                    </a:lnTo>
                    <a:lnTo>
                      <a:pt x="5098" y="4649"/>
                    </a:lnTo>
                    <a:lnTo>
                      <a:pt x="5149" y="4649"/>
                    </a:lnTo>
                    <a:lnTo>
                      <a:pt x="5200" y="4624"/>
                    </a:lnTo>
                    <a:lnTo>
                      <a:pt x="5239" y="4598"/>
                    </a:lnTo>
                    <a:lnTo>
                      <a:pt x="5277" y="4560"/>
                    </a:lnTo>
                    <a:lnTo>
                      <a:pt x="5982" y="3727"/>
                    </a:lnTo>
                    <a:lnTo>
                      <a:pt x="6020" y="3650"/>
                    </a:lnTo>
                    <a:lnTo>
                      <a:pt x="6033" y="3574"/>
                    </a:lnTo>
                    <a:lnTo>
                      <a:pt x="6033" y="2395"/>
                    </a:lnTo>
                    <a:lnTo>
                      <a:pt x="6814" y="2395"/>
                    </a:lnTo>
                    <a:lnTo>
                      <a:pt x="6865" y="2382"/>
                    </a:lnTo>
                    <a:lnTo>
                      <a:pt x="6904" y="2370"/>
                    </a:lnTo>
                    <a:lnTo>
                      <a:pt x="6942" y="2357"/>
                    </a:lnTo>
                    <a:lnTo>
                      <a:pt x="6981" y="2318"/>
                    </a:lnTo>
                    <a:lnTo>
                      <a:pt x="7006" y="2293"/>
                    </a:lnTo>
                    <a:lnTo>
                      <a:pt x="7032" y="2242"/>
                    </a:lnTo>
                    <a:lnTo>
                      <a:pt x="7045" y="2203"/>
                    </a:lnTo>
                    <a:lnTo>
                      <a:pt x="7058" y="2152"/>
                    </a:lnTo>
                    <a:lnTo>
                      <a:pt x="7045" y="2101"/>
                    </a:lnTo>
                    <a:lnTo>
                      <a:pt x="7032" y="2062"/>
                    </a:lnTo>
                    <a:lnTo>
                      <a:pt x="7006" y="2011"/>
                    </a:lnTo>
                    <a:lnTo>
                      <a:pt x="6981" y="1985"/>
                    </a:lnTo>
                    <a:lnTo>
                      <a:pt x="6942" y="1947"/>
                    </a:lnTo>
                    <a:lnTo>
                      <a:pt x="6904" y="1921"/>
                    </a:lnTo>
                    <a:lnTo>
                      <a:pt x="6865" y="1909"/>
                    </a:lnTo>
                    <a:lnTo>
                      <a:pt x="3766" y="1909"/>
                    </a:lnTo>
                    <a:lnTo>
                      <a:pt x="3766" y="244"/>
                    </a:lnTo>
                    <a:lnTo>
                      <a:pt x="3766" y="192"/>
                    </a:lnTo>
                    <a:lnTo>
                      <a:pt x="3753" y="141"/>
                    </a:lnTo>
                    <a:lnTo>
                      <a:pt x="3728" y="103"/>
                    </a:lnTo>
                    <a:lnTo>
                      <a:pt x="3702" y="64"/>
                    </a:lnTo>
                    <a:lnTo>
                      <a:pt x="3664" y="39"/>
                    </a:lnTo>
                    <a:lnTo>
                      <a:pt x="3625" y="13"/>
                    </a:lnTo>
                    <a:lnTo>
                      <a:pt x="3574" y="0"/>
                    </a:lnTo>
                    <a:lnTo>
                      <a:pt x="3484" y="0"/>
                    </a:lnTo>
                    <a:lnTo>
                      <a:pt x="3433" y="13"/>
                    </a:lnTo>
                    <a:lnTo>
                      <a:pt x="3395" y="39"/>
                    </a:lnTo>
                    <a:lnTo>
                      <a:pt x="3356" y="64"/>
                    </a:lnTo>
                    <a:lnTo>
                      <a:pt x="3331" y="103"/>
                    </a:lnTo>
                    <a:lnTo>
                      <a:pt x="3305" y="141"/>
                    </a:lnTo>
                    <a:lnTo>
                      <a:pt x="3292" y="192"/>
                    </a:lnTo>
                    <a:lnTo>
                      <a:pt x="3292" y="244"/>
                    </a:lnTo>
                    <a:lnTo>
                      <a:pt x="3292" y="1909"/>
                    </a:lnTo>
                    <a:lnTo>
                      <a:pt x="1717" y="1909"/>
                    </a:lnTo>
                    <a:lnTo>
                      <a:pt x="1717" y="1191"/>
                    </a:lnTo>
                    <a:lnTo>
                      <a:pt x="1717" y="1140"/>
                    </a:lnTo>
                    <a:lnTo>
                      <a:pt x="1691" y="1089"/>
                    </a:lnTo>
                    <a:lnTo>
                      <a:pt x="1666" y="1038"/>
                    </a:lnTo>
                    <a:lnTo>
                      <a:pt x="1627" y="999"/>
                    </a:lnTo>
                    <a:lnTo>
                      <a:pt x="398" y="51"/>
                    </a:lnTo>
                    <a:lnTo>
                      <a:pt x="359" y="26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1952;p81">
                <a:extLst>
                  <a:ext uri="{FF2B5EF4-FFF2-40B4-BE49-F238E27FC236}">
                    <a16:creationId xmlns:a16="http://schemas.microsoft.com/office/drawing/2014/main" id="{5D30C4BE-74DE-89F8-5B15-885557F2D604}"/>
                  </a:ext>
                </a:extLst>
              </p:cNvPr>
              <p:cNvSpPr/>
              <p:nvPr/>
            </p:nvSpPr>
            <p:spPr>
              <a:xfrm>
                <a:off x="2487297" y="1939923"/>
                <a:ext cx="24506" cy="101038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011" extrusionOk="0">
                    <a:moveTo>
                      <a:pt x="244" y="1"/>
                    </a:moveTo>
                    <a:lnTo>
                      <a:pt x="192" y="13"/>
                    </a:lnTo>
                    <a:lnTo>
                      <a:pt x="154" y="26"/>
                    </a:lnTo>
                    <a:lnTo>
                      <a:pt x="103" y="39"/>
                    </a:lnTo>
                    <a:lnTo>
                      <a:pt x="77" y="77"/>
                    </a:lnTo>
                    <a:lnTo>
                      <a:pt x="39" y="116"/>
                    </a:lnTo>
                    <a:lnTo>
                      <a:pt x="13" y="154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1768"/>
                    </a:lnTo>
                    <a:lnTo>
                      <a:pt x="0" y="1819"/>
                    </a:lnTo>
                    <a:lnTo>
                      <a:pt x="13" y="1858"/>
                    </a:lnTo>
                    <a:lnTo>
                      <a:pt x="39" y="1909"/>
                    </a:lnTo>
                    <a:lnTo>
                      <a:pt x="77" y="1947"/>
                    </a:lnTo>
                    <a:lnTo>
                      <a:pt x="103" y="1973"/>
                    </a:lnTo>
                    <a:lnTo>
                      <a:pt x="154" y="1999"/>
                    </a:lnTo>
                    <a:lnTo>
                      <a:pt x="192" y="2011"/>
                    </a:lnTo>
                    <a:lnTo>
                      <a:pt x="295" y="2011"/>
                    </a:lnTo>
                    <a:lnTo>
                      <a:pt x="333" y="1999"/>
                    </a:lnTo>
                    <a:lnTo>
                      <a:pt x="385" y="1973"/>
                    </a:lnTo>
                    <a:lnTo>
                      <a:pt x="410" y="1947"/>
                    </a:lnTo>
                    <a:lnTo>
                      <a:pt x="449" y="1909"/>
                    </a:lnTo>
                    <a:lnTo>
                      <a:pt x="461" y="1858"/>
                    </a:lnTo>
                    <a:lnTo>
                      <a:pt x="487" y="1819"/>
                    </a:lnTo>
                    <a:lnTo>
                      <a:pt x="487" y="1768"/>
                    </a:lnTo>
                    <a:lnTo>
                      <a:pt x="487" y="244"/>
                    </a:lnTo>
                    <a:lnTo>
                      <a:pt x="487" y="193"/>
                    </a:lnTo>
                    <a:lnTo>
                      <a:pt x="461" y="154"/>
                    </a:lnTo>
                    <a:lnTo>
                      <a:pt x="449" y="116"/>
                    </a:lnTo>
                    <a:lnTo>
                      <a:pt x="410" y="77"/>
                    </a:lnTo>
                    <a:lnTo>
                      <a:pt x="385" y="39"/>
                    </a:lnTo>
                    <a:lnTo>
                      <a:pt x="333" y="26"/>
                    </a:lnTo>
                    <a:lnTo>
                      <a:pt x="295" y="13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1953;p81">
                <a:extLst>
                  <a:ext uri="{FF2B5EF4-FFF2-40B4-BE49-F238E27FC236}">
                    <a16:creationId xmlns:a16="http://schemas.microsoft.com/office/drawing/2014/main" id="{94E0D4B8-469A-5EC2-7B30-37565EC7D903}"/>
                  </a:ext>
                </a:extLst>
              </p:cNvPr>
              <p:cNvSpPr/>
              <p:nvPr/>
            </p:nvSpPr>
            <p:spPr>
              <a:xfrm>
                <a:off x="2651305" y="1846018"/>
                <a:ext cx="67593" cy="19494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3882" extrusionOk="0">
                    <a:moveTo>
                      <a:pt x="218" y="1"/>
                    </a:moveTo>
                    <a:lnTo>
                      <a:pt x="167" y="13"/>
                    </a:lnTo>
                    <a:lnTo>
                      <a:pt x="128" y="26"/>
                    </a:lnTo>
                    <a:lnTo>
                      <a:pt x="90" y="52"/>
                    </a:lnTo>
                    <a:lnTo>
                      <a:pt x="52" y="90"/>
                    </a:lnTo>
                    <a:lnTo>
                      <a:pt x="26" y="129"/>
                    </a:lnTo>
                    <a:lnTo>
                      <a:pt x="13" y="180"/>
                    </a:lnTo>
                    <a:lnTo>
                      <a:pt x="0" y="231"/>
                    </a:lnTo>
                    <a:lnTo>
                      <a:pt x="0" y="270"/>
                    </a:lnTo>
                    <a:lnTo>
                      <a:pt x="13" y="321"/>
                    </a:lnTo>
                    <a:lnTo>
                      <a:pt x="26" y="359"/>
                    </a:lnTo>
                    <a:lnTo>
                      <a:pt x="64" y="398"/>
                    </a:lnTo>
                    <a:lnTo>
                      <a:pt x="90" y="436"/>
                    </a:lnTo>
                    <a:lnTo>
                      <a:pt x="128" y="462"/>
                    </a:lnTo>
                    <a:lnTo>
                      <a:pt x="858" y="820"/>
                    </a:lnTo>
                    <a:lnTo>
                      <a:pt x="858" y="3638"/>
                    </a:lnTo>
                    <a:lnTo>
                      <a:pt x="858" y="3689"/>
                    </a:lnTo>
                    <a:lnTo>
                      <a:pt x="871" y="3728"/>
                    </a:lnTo>
                    <a:lnTo>
                      <a:pt x="897" y="3779"/>
                    </a:lnTo>
                    <a:lnTo>
                      <a:pt x="922" y="3817"/>
                    </a:lnTo>
                    <a:lnTo>
                      <a:pt x="961" y="3843"/>
                    </a:lnTo>
                    <a:lnTo>
                      <a:pt x="999" y="3869"/>
                    </a:lnTo>
                    <a:lnTo>
                      <a:pt x="1051" y="3881"/>
                    </a:lnTo>
                    <a:lnTo>
                      <a:pt x="1153" y="3881"/>
                    </a:lnTo>
                    <a:lnTo>
                      <a:pt x="1191" y="3869"/>
                    </a:lnTo>
                    <a:lnTo>
                      <a:pt x="1230" y="3843"/>
                    </a:lnTo>
                    <a:lnTo>
                      <a:pt x="1268" y="3817"/>
                    </a:lnTo>
                    <a:lnTo>
                      <a:pt x="1307" y="3779"/>
                    </a:lnTo>
                    <a:lnTo>
                      <a:pt x="1320" y="3728"/>
                    </a:lnTo>
                    <a:lnTo>
                      <a:pt x="1332" y="3689"/>
                    </a:lnTo>
                    <a:lnTo>
                      <a:pt x="1345" y="3638"/>
                    </a:lnTo>
                    <a:lnTo>
                      <a:pt x="1345" y="679"/>
                    </a:lnTo>
                    <a:lnTo>
                      <a:pt x="1332" y="615"/>
                    </a:lnTo>
                    <a:lnTo>
                      <a:pt x="1307" y="551"/>
                    </a:lnTo>
                    <a:lnTo>
                      <a:pt x="1268" y="500"/>
                    </a:lnTo>
                    <a:lnTo>
                      <a:pt x="1204" y="462"/>
                    </a:lnTo>
                    <a:lnTo>
                      <a:pt x="359" y="26"/>
                    </a:lnTo>
                    <a:lnTo>
                      <a:pt x="308" y="13"/>
                    </a:lnTo>
                    <a:lnTo>
                      <a:pt x="256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1954;p81">
                <a:extLst>
                  <a:ext uri="{FF2B5EF4-FFF2-40B4-BE49-F238E27FC236}">
                    <a16:creationId xmlns:a16="http://schemas.microsoft.com/office/drawing/2014/main" id="{4E382DA1-1DEC-3CD8-A395-0490BE8143EA}"/>
                  </a:ext>
                </a:extLst>
              </p:cNvPr>
              <p:cNvSpPr/>
              <p:nvPr/>
            </p:nvSpPr>
            <p:spPr>
              <a:xfrm>
                <a:off x="1728373" y="1745032"/>
                <a:ext cx="91998" cy="29593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893" extrusionOk="0">
                    <a:moveTo>
                      <a:pt x="1537" y="1"/>
                    </a:moveTo>
                    <a:lnTo>
                      <a:pt x="1499" y="14"/>
                    </a:lnTo>
                    <a:lnTo>
                      <a:pt x="1447" y="39"/>
                    </a:lnTo>
                    <a:lnTo>
                      <a:pt x="1422" y="78"/>
                    </a:lnTo>
                    <a:lnTo>
                      <a:pt x="1383" y="103"/>
                    </a:lnTo>
                    <a:lnTo>
                      <a:pt x="1371" y="154"/>
                    </a:lnTo>
                    <a:lnTo>
                      <a:pt x="1345" y="193"/>
                    </a:lnTo>
                    <a:lnTo>
                      <a:pt x="1345" y="244"/>
                    </a:lnTo>
                    <a:lnTo>
                      <a:pt x="1345" y="2012"/>
                    </a:lnTo>
                    <a:lnTo>
                      <a:pt x="192" y="2012"/>
                    </a:lnTo>
                    <a:lnTo>
                      <a:pt x="141" y="2024"/>
                    </a:lnTo>
                    <a:lnTo>
                      <a:pt x="103" y="2050"/>
                    </a:lnTo>
                    <a:lnTo>
                      <a:pt x="64" y="2088"/>
                    </a:lnTo>
                    <a:lnTo>
                      <a:pt x="38" y="2114"/>
                    </a:lnTo>
                    <a:lnTo>
                      <a:pt x="13" y="2165"/>
                    </a:lnTo>
                    <a:lnTo>
                      <a:pt x="0" y="2204"/>
                    </a:lnTo>
                    <a:lnTo>
                      <a:pt x="0" y="2255"/>
                    </a:lnTo>
                    <a:lnTo>
                      <a:pt x="0" y="5649"/>
                    </a:lnTo>
                    <a:lnTo>
                      <a:pt x="0" y="5700"/>
                    </a:lnTo>
                    <a:lnTo>
                      <a:pt x="13" y="5739"/>
                    </a:lnTo>
                    <a:lnTo>
                      <a:pt x="38" y="5790"/>
                    </a:lnTo>
                    <a:lnTo>
                      <a:pt x="64" y="5828"/>
                    </a:lnTo>
                    <a:lnTo>
                      <a:pt x="103" y="5854"/>
                    </a:lnTo>
                    <a:lnTo>
                      <a:pt x="141" y="5880"/>
                    </a:lnTo>
                    <a:lnTo>
                      <a:pt x="192" y="5892"/>
                    </a:lnTo>
                    <a:lnTo>
                      <a:pt x="282" y="5892"/>
                    </a:lnTo>
                    <a:lnTo>
                      <a:pt x="333" y="5880"/>
                    </a:lnTo>
                    <a:lnTo>
                      <a:pt x="371" y="5854"/>
                    </a:lnTo>
                    <a:lnTo>
                      <a:pt x="410" y="5828"/>
                    </a:lnTo>
                    <a:lnTo>
                      <a:pt x="436" y="5790"/>
                    </a:lnTo>
                    <a:lnTo>
                      <a:pt x="461" y="5739"/>
                    </a:lnTo>
                    <a:lnTo>
                      <a:pt x="474" y="5700"/>
                    </a:lnTo>
                    <a:lnTo>
                      <a:pt x="487" y="5649"/>
                    </a:lnTo>
                    <a:lnTo>
                      <a:pt x="487" y="2498"/>
                    </a:lnTo>
                    <a:lnTo>
                      <a:pt x="1588" y="2498"/>
                    </a:lnTo>
                    <a:lnTo>
                      <a:pt x="1639" y="2485"/>
                    </a:lnTo>
                    <a:lnTo>
                      <a:pt x="1678" y="2473"/>
                    </a:lnTo>
                    <a:lnTo>
                      <a:pt x="1729" y="2460"/>
                    </a:lnTo>
                    <a:lnTo>
                      <a:pt x="1755" y="2421"/>
                    </a:lnTo>
                    <a:lnTo>
                      <a:pt x="1793" y="2396"/>
                    </a:lnTo>
                    <a:lnTo>
                      <a:pt x="1806" y="2345"/>
                    </a:lnTo>
                    <a:lnTo>
                      <a:pt x="1832" y="2306"/>
                    </a:lnTo>
                    <a:lnTo>
                      <a:pt x="1832" y="2255"/>
                    </a:lnTo>
                    <a:lnTo>
                      <a:pt x="1832" y="244"/>
                    </a:lnTo>
                    <a:lnTo>
                      <a:pt x="1832" y="193"/>
                    </a:lnTo>
                    <a:lnTo>
                      <a:pt x="1806" y="154"/>
                    </a:lnTo>
                    <a:lnTo>
                      <a:pt x="1793" y="103"/>
                    </a:lnTo>
                    <a:lnTo>
                      <a:pt x="1755" y="78"/>
                    </a:lnTo>
                    <a:lnTo>
                      <a:pt x="1729" y="39"/>
                    </a:lnTo>
                    <a:lnTo>
                      <a:pt x="1678" y="14"/>
                    </a:lnTo>
                    <a:lnTo>
                      <a:pt x="1639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1955;p81">
                <a:extLst>
                  <a:ext uri="{FF2B5EF4-FFF2-40B4-BE49-F238E27FC236}">
                    <a16:creationId xmlns:a16="http://schemas.microsoft.com/office/drawing/2014/main" id="{04DF03C5-EE7A-D47D-174F-EE7B51D2F3C7}"/>
                  </a:ext>
                </a:extLst>
              </p:cNvPr>
              <p:cNvSpPr/>
              <p:nvPr/>
            </p:nvSpPr>
            <p:spPr>
              <a:xfrm>
                <a:off x="2262829" y="1242714"/>
                <a:ext cx="24506" cy="143471"/>
              </a:xfrm>
              <a:custGeom>
                <a:avLst/>
                <a:gdLst/>
                <a:ahLst/>
                <a:cxnLst/>
                <a:rect l="l" t="t" r="r" b="b"/>
                <a:pathLst>
                  <a:path w="488" h="2857" extrusionOk="0">
                    <a:moveTo>
                      <a:pt x="193" y="1"/>
                    </a:moveTo>
                    <a:lnTo>
                      <a:pt x="154" y="14"/>
                    </a:lnTo>
                    <a:lnTo>
                      <a:pt x="103" y="39"/>
                    </a:lnTo>
                    <a:lnTo>
                      <a:pt x="64" y="65"/>
                    </a:lnTo>
                    <a:lnTo>
                      <a:pt x="39" y="103"/>
                    </a:lnTo>
                    <a:lnTo>
                      <a:pt x="13" y="142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2614"/>
                    </a:lnTo>
                    <a:lnTo>
                      <a:pt x="0" y="2665"/>
                    </a:lnTo>
                    <a:lnTo>
                      <a:pt x="13" y="2716"/>
                    </a:lnTo>
                    <a:lnTo>
                      <a:pt x="39" y="2754"/>
                    </a:lnTo>
                    <a:lnTo>
                      <a:pt x="64" y="2793"/>
                    </a:lnTo>
                    <a:lnTo>
                      <a:pt x="103" y="2819"/>
                    </a:lnTo>
                    <a:lnTo>
                      <a:pt x="154" y="2844"/>
                    </a:lnTo>
                    <a:lnTo>
                      <a:pt x="193" y="2857"/>
                    </a:lnTo>
                    <a:lnTo>
                      <a:pt x="295" y="2857"/>
                    </a:lnTo>
                    <a:lnTo>
                      <a:pt x="333" y="2844"/>
                    </a:lnTo>
                    <a:lnTo>
                      <a:pt x="385" y="2819"/>
                    </a:lnTo>
                    <a:lnTo>
                      <a:pt x="410" y="2793"/>
                    </a:lnTo>
                    <a:lnTo>
                      <a:pt x="449" y="2754"/>
                    </a:lnTo>
                    <a:lnTo>
                      <a:pt x="461" y="2716"/>
                    </a:lnTo>
                    <a:lnTo>
                      <a:pt x="474" y="2665"/>
                    </a:lnTo>
                    <a:lnTo>
                      <a:pt x="487" y="2614"/>
                    </a:lnTo>
                    <a:lnTo>
                      <a:pt x="487" y="244"/>
                    </a:lnTo>
                    <a:lnTo>
                      <a:pt x="474" y="193"/>
                    </a:lnTo>
                    <a:lnTo>
                      <a:pt x="461" y="142"/>
                    </a:lnTo>
                    <a:lnTo>
                      <a:pt x="449" y="103"/>
                    </a:lnTo>
                    <a:lnTo>
                      <a:pt x="410" y="65"/>
                    </a:lnTo>
                    <a:lnTo>
                      <a:pt x="385" y="39"/>
                    </a:lnTo>
                    <a:lnTo>
                      <a:pt x="333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1956;p81">
                <a:extLst>
                  <a:ext uri="{FF2B5EF4-FFF2-40B4-BE49-F238E27FC236}">
                    <a16:creationId xmlns:a16="http://schemas.microsoft.com/office/drawing/2014/main" id="{DA5FCA85-6027-0A70-8567-14AB8D572DC4}"/>
                  </a:ext>
                </a:extLst>
              </p:cNvPr>
              <p:cNvSpPr/>
              <p:nvPr/>
            </p:nvSpPr>
            <p:spPr>
              <a:xfrm>
                <a:off x="2487297" y="1242714"/>
                <a:ext cx="320990" cy="341579"/>
              </a:xfrm>
              <a:custGeom>
                <a:avLst/>
                <a:gdLst/>
                <a:ahLst/>
                <a:cxnLst/>
                <a:rect l="l" t="t" r="r" b="b"/>
                <a:pathLst>
                  <a:path w="6392" h="6801" extrusionOk="0">
                    <a:moveTo>
                      <a:pt x="192" y="1"/>
                    </a:moveTo>
                    <a:lnTo>
                      <a:pt x="154" y="14"/>
                    </a:lnTo>
                    <a:lnTo>
                      <a:pt x="103" y="39"/>
                    </a:lnTo>
                    <a:lnTo>
                      <a:pt x="77" y="65"/>
                    </a:lnTo>
                    <a:lnTo>
                      <a:pt x="39" y="103"/>
                    </a:lnTo>
                    <a:lnTo>
                      <a:pt x="13" y="142"/>
                    </a:lnTo>
                    <a:lnTo>
                      <a:pt x="0" y="193"/>
                    </a:lnTo>
                    <a:lnTo>
                      <a:pt x="0" y="244"/>
                    </a:lnTo>
                    <a:lnTo>
                      <a:pt x="0" y="6558"/>
                    </a:lnTo>
                    <a:lnTo>
                      <a:pt x="0" y="6610"/>
                    </a:lnTo>
                    <a:lnTo>
                      <a:pt x="13" y="6661"/>
                    </a:lnTo>
                    <a:lnTo>
                      <a:pt x="39" y="6699"/>
                    </a:lnTo>
                    <a:lnTo>
                      <a:pt x="77" y="6738"/>
                    </a:lnTo>
                    <a:lnTo>
                      <a:pt x="103" y="6763"/>
                    </a:lnTo>
                    <a:lnTo>
                      <a:pt x="154" y="6789"/>
                    </a:lnTo>
                    <a:lnTo>
                      <a:pt x="192" y="6802"/>
                    </a:lnTo>
                    <a:lnTo>
                      <a:pt x="295" y="6802"/>
                    </a:lnTo>
                    <a:lnTo>
                      <a:pt x="333" y="6789"/>
                    </a:lnTo>
                    <a:lnTo>
                      <a:pt x="385" y="6763"/>
                    </a:lnTo>
                    <a:lnTo>
                      <a:pt x="410" y="6738"/>
                    </a:lnTo>
                    <a:lnTo>
                      <a:pt x="449" y="6699"/>
                    </a:lnTo>
                    <a:lnTo>
                      <a:pt x="461" y="6661"/>
                    </a:lnTo>
                    <a:lnTo>
                      <a:pt x="487" y="6610"/>
                    </a:lnTo>
                    <a:lnTo>
                      <a:pt x="487" y="6558"/>
                    </a:lnTo>
                    <a:lnTo>
                      <a:pt x="487" y="3062"/>
                    </a:lnTo>
                    <a:lnTo>
                      <a:pt x="3804" y="5201"/>
                    </a:lnTo>
                    <a:lnTo>
                      <a:pt x="3868" y="5226"/>
                    </a:lnTo>
                    <a:lnTo>
                      <a:pt x="3932" y="5239"/>
                    </a:lnTo>
                    <a:lnTo>
                      <a:pt x="6148" y="5239"/>
                    </a:lnTo>
                    <a:lnTo>
                      <a:pt x="6187" y="5226"/>
                    </a:lnTo>
                    <a:lnTo>
                      <a:pt x="6238" y="5214"/>
                    </a:lnTo>
                    <a:lnTo>
                      <a:pt x="6276" y="5201"/>
                    </a:lnTo>
                    <a:lnTo>
                      <a:pt x="6315" y="5162"/>
                    </a:lnTo>
                    <a:lnTo>
                      <a:pt x="6340" y="5124"/>
                    </a:lnTo>
                    <a:lnTo>
                      <a:pt x="6366" y="5086"/>
                    </a:lnTo>
                    <a:lnTo>
                      <a:pt x="6379" y="5047"/>
                    </a:lnTo>
                    <a:lnTo>
                      <a:pt x="6391" y="4996"/>
                    </a:lnTo>
                    <a:lnTo>
                      <a:pt x="6379" y="4945"/>
                    </a:lnTo>
                    <a:lnTo>
                      <a:pt x="6366" y="4893"/>
                    </a:lnTo>
                    <a:lnTo>
                      <a:pt x="6340" y="4855"/>
                    </a:lnTo>
                    <a:lnTo>
                      <a:pt x="6315" y="4817"/>
                    </a:lnTo>
                    <a:lnTo>
                      <a:pt x="6276" y="4791"/>
                    </a:lnTo>
                    <a:lnTo>
                      <a:pt x="6238" y="4765"/>
                    </a:lnTo>
                    <a:lnTo>
                      <a:pt x="6187" y="4753"/>
                    </a:lnTo>
                    <a:lnTo>
                      <a:pt x="4009" y="4753"/>
                    </a:lnTo>
                    <a:lnTo>
                      <a:pt x="487" y="2486"/>
                    </a:lnTo>
                    <a:lnTo>
                      <a:pt x="487" y="244"/>
                    </a:lnTo>
                    <a:lnTo>
                      <a:pt x="487" y="193"/>
                    </a:lnTo>
                    <a:lnTo>
                      <a:pt x="461" y="142"/>
                    </a:lnTo>
                    <a:lnTo>
                      <a:pt x="449" y="103"/>
                    </a:lnTo>
                    <a:lnTo>
                      <a:pt x="410" y="65"/>
                    </a:lnTo>
                    <a:lnTo>
                      <a:pt x="385" y="39"/>
                    </a:lnTo>
                    <a:lnTo>
                      <a:pt x="333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1957;p81">
                <a:extLst>
                  <a:ext uri="{FF2B5EF4-FFF2-40B4-BE49-F238E27FC236}">
                    <a16:creationId xmlns:a16="http://schemas.microsoft.com/office/drawing/2014/main" id="{9E64EDD6-3164-6297-CDE0-C9CC72D4F088}"/>
                  </a:ext>
                </a:extLst>
              </p:cNvPr>
              <p:cNvSpPr/>
              <p:nvPr/>
            </p:nvSpPr>
            <p:spPr>
              <a:xfrm>
                <a:off x="1692317" y="1302522"/>
                <a:ext cx="504937" cy="224522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4471" extrusionOk="0">
                    <a:moveTo>
                      <a:pt x="206" y="1"/>
                    </a:moveTo>
                    <a:lnTo>
                      <a:pt x="155" y="14"/>
                    </a:lnTo>
                    <a:lnTo>
                      <a:pt x="116" y="39"/>
                    </a:lnTo>
                    <a:lnTo>
                      <a:pt x="78" y="65"/>
                    </a:lnTo>
                    <a:lnTo>
                      <a:pt x="52" y="103"/>
                    </a:lnTo>
                    <a:lnTo>
                      <a:pt x="26" y="142"/>
                    </a:lnTo>
                    <a:lnTo>
                      <a:pt x="14" y="193"/>
                    </a:lnTo>
                    <a:lnTo>
                      <a:pt x="1" y="231"/>
                    </a:lnTo>
                    <a:lnTo>
                      <a:pt x="14" y="283"/>
                    </a:lnTo>
                    <a:lnTo>
                      <a:pt x="26" y="321"/>
                    </a:lnTo>
                    <a:lnTo>
                      <a:pt x="39" y="372"/>
                    </a:lnTo>
                    <a:lnTo>
                      <a:pt x="65" y="411"/>
                    </a:lnTo>
                    <a:lnTo>
                      <a:pt x="103" y="436"/>
                    </a:lnTo>
                    <a:lnTo>
                      <a:pt x="4227" y="3280"/>
                    </a:lnTo>
                    <a:lnTo>
                      <a:pt x="4227" y="4228"/>
                    </a:lnTo>
                    <a:lnTo>
                      <a:pt x="4227" y="4279"/>
                    </a:lnTo>
                    <a:lnTo>
                      <a:pt x="4253" y="4330"/>
                    </a:lnTo>
                    <a:lnTo>
                      <a:pt x="4266" y="4368"/>
                    </a:lnTo>
                    <a:lnTo>
                      <a:pt x="4304" y="4407"/>
                    </a:lnTo>
                    <a:lnTo>
                      <a:pt x="4330" y="4432"/>
                    </a:lnTo>
                    <a:lnTo>
                      <a:pt x="4381" y="4458"/>
                    </a:lnTo>
                    <a:lnTo>
                      <a:pt x="4420" y="4471"/>
                    </a:lnTo>
                    <a:lnTo>
                      <a:pt x="4522" y="4471"/>
                    </a:lnTo>
                    <a:lnTo>
                      <a:pt x="4560" y="4458"/>
                    </a:lnTo>
                    <a:lnTo>
                      <a:pt x="4612" y="4432"/>
                    </a:lnTo>
                    <a:lnTo>
                      <a:pt x="4637" y="4407"/>
                    </a:lnTo>
                    <a:lnTo>
                      <a:pt x="4676" y="4368"/>
                    </a:lnTo>
                    <a:lnTo>
                      <a:pt x="4689" y="4330"/>
                    </a:lnTo>
                    <a:lnTo>
                      <a:pt x="4714" y="4279"/>
                    </a:lnTo>
                    <a:lnTo>
                      <a:pt x="4714" y="4228"/>
                    </a:lnTo>
                    <a:lnTo>
                      <a:pt x="4714" y="3267"/>
                    </a:lnTo>
                    <a:lnTo>
                      <a:pt x="5367" y="2665"/>
                    </a:lnTo>
                    <a:lnTo>
                      <a:pt x="9863" y="2665"/>
                    </a:lnTo>
                    <a:lnTo>
                      <a:pt x="9914" y="2652"/>
                    </a:lnTo>
                    <a:lnTo>
                      <a:pt x="9953" y="2627"/>
                    </a:lnTo>
                    <a:lnTo>
                      <a:pt x="9991" y="2601"/>
                    </a:lnTo>
                    <a:lnTo>
                      <a:pt x="10017" y="2562"/>
                    </a:lnTo>
                    <a:lnTo>
                      <a:pt x="10042" y="2524"/>
                    </a:lnTo>
                    <a:lnTo>
                      <a:pt x="10055" y="2473"/>
                    </a:lnTo>
                    <a:lnTo>
                      <a:pt x="10055" y="2422"/>
                    </a:lnTo>
                    <a:lnTo>
                      <a:pt x="10055" y="2383"/>
                    </a:lnTo>
                    <a:lnTo>
                      <a:pt x="10042" y="2332"/>
                    </a:lnTo>
                    <a:lnTo>
                      <a:pt x="10017" y="2294"/>
                    </a:lnTo>
                    <a:lnTo>
                      <a:pt x="9991" y="2255"/>
                    </a:lnTo>
                    <a:lnTo>
                      <a:pt x="9953" y="2229"/>
                    </a:lnTo>
                    <a:lnTo>
                      <a:pt x="9914" y="2204"/>
                    </a:lnTo>
                    <a:lnTo>
                      <a:pt x="9863" y="2191"/>
                    </a:lnTo>
                    <a:lnTo>
                      <a:pt x="9812" y="2178"/>
                    </a:lnTo>
                    <a:lnTo>
                      <a:pt x="7609" y="2178"/>
                    </a:lnTo>
                    <a:lnTo>
                      <a:pt x="7609" y="1013"/>
                    </a:lnTo>
                    <a:lnTo>
                      <a:pt x="7609" y="962"/>
                    </a:lnTo>
                    <a:lnTo>
                      <a:pt x="7583" y="923"/>
                    </a:lnTo>
                    <a:lnTo>
                      <a:pt x="7570" y="872"/>
                    </a:lnTo>
                    <a:lnTo>
                      <a:pt x="7532" y="846"/>
                    </a:lnTo>
                    <a:lnTo>
                      <a:pt x="7506" y="808"/>
                    </a:lnTo>
                    <a:lnTo>
                      <a:pt x="7455" y="795"/>
                    </a:lnTo>
                    <a:lnTo>
                      <a:pt x="7417" y="769"/>
                    </a:lnTo>
                    <a:lnTo>
                      <a:pt x="7314" y="769"/>
                    </a:lnTo>
                    <a:lnTo>
                      <a:pt x="7276" y="795"/>
                    </a:lnTo>
                    <a:lnTo>
                      <a:pt x="7224" y="808"/>
                    </a:lnTo>
                    <a:lnTo>
                      <a:pt x="7199" y="846"/>
                    </a:lnTo>
                    <a:lnTo>
                      <a:pt x="7160" y="872"/>
                    </a:lnTo>
                    <a:lnTo>
                      <a:pt x="7148" y="923"/>
                    </a:lnTo>
                    <a:lnTo>
                      <a:pt x="7122" y="962"/>
                    </a:lnTo>
                    <a:lnTo>
                      <a:pt x="7122" y="1013"/>
                    </a:lnTo>
                    <a:lnTo>
                      <a:pt x="7122" y="2178"/>
                    </a:lnTo>
                    <a:lnTo>
                      <a:pt x="5265" y="2178"/>
                    </a:lnTo>
                    <a:lnTo>
                      <a:pt x="5226" y="2191"/>
                    </a:lnTo>
                    <a:lnTo>
                      <a:pt x="5188" y="2204"/>
                    </a:lnTo>
                    <a:lnTo>
                      <a:pt x="5137" y="2217"/>
                    </a:lnTo>
                    <a:lnTo>
                      <a:pt x="5111" y="2242"/>
                    </a:lnTo>
                    <a:lnTo>
                      <a:pt x="4445" y="2844"/>
                    </a:lnTo>
                    <a:lnTo>
                      <a:pt x="385" y="39"/>
                    </a:lnTo>
                    <a:lnTo>
                      <a:pt x="347" y="14"/>
                    </a:lnTo>
                    <a:lnTo>
                      <a:pt x="295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1958;p81">
                <a:extLst>
                  <a:ext uri="{FF2B5EF4-FFF2-40B4-BE49-F238E27FC236}">
                    <a16:creationId xmlns:a16="http://schemas.microsoft.com/office/drawing/2014/main" id="{7DB2929E-3D16-CAE8-04D9-CDFD25C1879A}"/>
                  </a:ext>
                </a:extLst>
              </p:cNvPr>
              <p:cNvSpPr/>
              <p:nvPr/>
            </p:nvSpPr>
            <p:spPr>
              <a:xfrm>
                <a:off x="1692317" y="1647913"/>
                <a:ext cx="93957" cy="24506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488" extrusionOk="0">
                    <a:moveTo>
                      <a:pt x="244" y="1"/>
                    </a:moveTo>
                    <a:lnTo>
                      <a:pt x="193" y="14"/>
                    </a:lnTo>
                    <a:lnTo>
                      <a:pt x="155" y="26"/>
                    </a:lnTo>
                    <a:lnTo>
                      <a:pt x="116" y="52"/>
                    </a:lnTo>
                    <a:lnTo>
                      <a:pt x="78" y="78"/>
                    </a:lnTo>
                    <a:lnTo>
                      <a:pt x="39" y="116"/>
                    </a:lnTo>
                    <a:lnTo>
                      <a:pt x="26" y="154"/>
                    </a:lnTo>
                    <a:lnTo>
                      <a:pt x="14" y="206"/>
                    </a:lnTo>
                    <a:lnTo>
                      <a:pt x="1" y="244"/>
                    </a:lnTo>
                    <a:lnTo>
                      <a:pt x="14" y="295"/>
                    </a:lnTo>
                    <a:lnTo>
                      <a:pt x="26" y="347"/>
                    </a:lnTo>
                    <a:lnTo>
                      <a:pt x="39" y="385"/>
                    </a:lnTo>
                    <a:lnTo>
                      <a:pt x="78" y="423"/>
                    </a:lnTo>
                    <a:lnTo>
                      <a:pt x="116" y="449"/>
                    </a:lnTo>
                    <a:lnTo>
                      <a:pt x="155" y="475"/>
                    </a:lnTo>
                    <a:lnTo>
                      <a:pt x="193" y="487"/>
                    </a:lnTo>
                    <a:lnTo>
                      <a:pt x="1679" y="487"/>
                    </a:lnTo>
                    <a:lnTo>
                      <a:pt x="1730" y="475"/>
                    </a:lnTo>
                    <a:lnTo>
                      <a:pt x="1768" y="449"/>
                    </a:lnTo>
                    <a:lnTo>
                      <a:pt x="1807" y="423"/>
                    </a:lnTo>
                    <a:lnTo>
                      <a:pt x="1832" y="385"/>
                    </a:lnTo>
                    <a:lnTo>
                      <a:pt x="1858" y="347"/>
                    </a:lnTo>
                    <a:lnTo>
                      <a:pt x="1871" y="295"/>
                    </a:lnTo>
                    <a:lnTo>
                      <a:pt x="1871" y="244"/>
                    </a:lnTo>
                    <a:lnTo>
                      <a:pt x="1871" y="206"/>
                    </a:lnTo>
                    <a:lnTo>
                      <a:pt x="1858" y="154"/>
                    </a:lnTo>
                    <a:lnTo>
                      <a:pt x="1832" y="116"/>
                    </a:lnTo>
                    <a:lnTo>
                      <a:pt x="1807" y="78"/>
                    </a:lnTo>
                    <a:lnTo>
                      <a:pt x="1768" y="52"/>
                    </a:lnTo>
                    <a:lnTo>
                      <a:pt x="1730" y="26"/>
                    </a:lnTo>
                    <a:lnTo>
                      <a:pt x="1679" y="14"/>
                    </a:lnTo>
                    <a:lnTo>
                      <a:pt x="1627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1959;p81">
                <a:extLst>
                  <a:ext uri="{FF2B5EF4-FFF2-40B4-BE49-F238E27FC236}">
                    <a16:creationId xmlns:a16="http://schemas.microsoft.com/office/drawing/2014/main" id="{3F1B1DB7-85C7-84CD-05BE-66AACC54AA10}"/>
                  </a:ext>
                </a:extLst>
              </p:cNvPr>
              <p:cNvSpPr/>
              <p:nvPr/>
            </p:nvSpPr>
            <p:spPr>
              <a:xfrm>
                <a:off x="1904583" y="1793290"/>
                <a:ext cx="184650" cy="247673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4932" extrusionOk="0">
                    <a:moveTo>
                      <a:pt x="244" y="0"/>
                    </a:moveTo>
                    <a:lnTo>
                      <a:pt x="193" y="13"/>
                    </a:lnTo>
                    <a:lnTo>
                      <a:pt x="154" y="26"/>
                    </a:lnTo>
                    <a:lnTo>
                      <a:pt x="103" y="52"/>
                    </a:lnTo>
                    <a:lnTo>
                      <a:pt x="77" y="77"/>
                    </a:lnTo>
                    <a:lnTo>
                      <a:pt x="39" y="116"/>
                    </a:lnTo>
                    <a:lnTo>
                      <a:pt x="26" y="154"/>
                    </a:lnTo>
                    <a:lnTo>
                      <a:pt x="0" y="192"/>
                    </a:lnTo>
                    <a:lnTo>
                      <a:pt x="0" y="244"/>
                    </a:lnTo>
                    <a:lnTo>
                      <a:pt x="0" y="4688"/>
                    </a:lnTo>
                    <a:lnTo>
                      <a:pt x="0" y="4739"/>
                    </a:lnTo>
                    <a:lnTo>
                      <a:pt x="26" y="4778"/>
                    </a:lnTo>
                    <a:lnTo>
                      <a:pt x="39" y="4829"/>
                    </a:lnTo>
                    <a:lnTo>
                      <a:pt x="77" y="4867"/>
                    </a:lnTo>
                    <a:lnTo>
                      <a:pt x="103" y="4893"/>
                    </a:lnTo>
                    <a:lnTo>
                      <a:pt x="154" y="4919"/>
                    </a:lnTo>
                    <a:lnTo>
                      <a:pt x="193" y="4931"/>
                    </a:lnTo>
                    <a:lnTo>
                      <a:pt x="295" y="4931"/>
                    </a:lnTo>
                    <a:lnTo>
                      <a:pt x="333" y="4919"/>
                    </a:lnTo>
                    <a:lnTo>
                      <a:pt x="385" y="4893"/>
                    </a:lnTo>
                    <a:lnTo>
                      <a:pt x="410" y="4867"/>
                    </a:lnTo>
                    <a:lnTo>
                      <a:pt x="449" y="4829"/>
                    </a:lnTo>
                    <a:lnTo>
                      <a:pt x="462" y="4778"/>
                    </a:lnTo>
                    <a:lnTo>
                      <a:pt x="487" y="4739"/>
                    </a:lnTo>
                    <a:lnTo>
                      <a:pt x="487" y="4688"/>
                    </a:lnTo>
                    <a:lnTo>
                      <a:pt x="487" y="3228"/>
                    </a:lnTo>
                    <a:lnTo>
                      <a:pt x="3484" y="3228"/>
                    </a:lnTo>
                    <a:lnTo>
                      <a:pt x="3523" y="3215"/>
                    </a:lnTo>
                    <a:lnTo>
                      <a:pt x="3574" y="3190"/>
                    </a:lnTo>
                    <a:lnTo>
                      <a:pt x="3599" y="3164"/>
                    </a:lnTo>
                    <a:lnTo>
                      <a:pt x="3638" y="3125"/>
                    </a:lnTo>
                    <a:lnTo>
                      <a:pt x="3651" y="3087"/>
                    </a:lnTo>
                    <a:lnTo>
                      <a:pt x="3663" y="3036"/>
                    </a:lnTo>
                    <a:lnTo>
                      <a:pt x="3676" y="2997"/>
                    </a:lnTo>
                    <a:lnTo>
                      <a:pt x="3663" y="2946"/>
                    </a:lnTo>
                    <a:lnTo>
                      <a:pt x="3651" y="2895"/>
                    </a:lnTo>
                    <a:lnTo>
                      <a:pt x="3638" y="2856"/>
                    </a:lnTo>
                    <a:lnTo>
                      <a:pt x="3599" y="2818"/>
                    </a:lnTo>
                    <a:lnTo>
                      <a:pt x="3574" y="2792"/>
                    </a:lnTo>
                    <a:lnTo>
                      <a:pt x="3523" y="2767"/>
                    </a:lnTo>
                    <a:lnTo>
                      <a:pt x="3484" y="2754"/>
                    </a:lnTo>
                    <a:lnTo>
                      <a:pt x="487" y="2754"/>
                    </a:lnTo>
                    <a:lnTo>
                      <a:pt x="487" y="244"/>
                    </a:lnTo>
                    <a:lnTo>
                      <a:pt x="487" y="192"/>
                    </a:lnTo>
                    <a:lnTo>
                      <a:pt x="462" y="154"/>
                    </a:lnTo>
                    <a:lnTo>
                      <a:pt x="449" y="116"/>
                    </a:lnTo>
                    <a:lnTo>
                      <a:pt x="410" y="77"/>
                    </a:lnTo>
                    <a:lnTo>
                      <a:pt x="385" y="52"/>
                    </a:lnTo>
                    <a:lnTo>
                      <a:pt x="333" y="26"/>
                    </a:lnTo>
                    <a:lnTo>
                      <a:pt x="295" y="13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1960;p81">
                <a:extLst>
                  <a:ext uri="{FF2B5EF4-FFF2-40B4-BE49-F238E27FC236}">
                    <a16:creationId xmlns:a16="http://schemas.microsoft.com/office/drawing/2014/main" id="{ACD5BA56-72F7-EC4C-3B28-DF66538137CE}"/>
                  </a:ext>
                </a:extLst>
              </p:cNvPr>
              <p:cNvSpPr/>
              <p:nvPr/>
            </p:nvSpPr>
            <p:spPr>
              <a:xfrm>
                <a:off x="1771458" y="1514788"/>
                <a:ext cx="290759" cy="290759"/>
              </a:xfrm>
              <a:custGeom>
                <a:avLst/>
                <a:gdLst/>
                <a:ahLst/>
                <a:cxnLst/>
                <a:rect l="l" t="t" r="r" b="b"/>
                <a:pathLst>
                  <a:path w="5790" h="5790" extrusionOk="0">
                    <a:moveTo>
                      <a:pt x="2178" y="1"/>
                    </a:moveTo>
                    <a:lnTo>
                      <a:pt x="2178" y="590"/>
                    </a:lnTo>
                    <a:lnTo>
                      <a:pt x="1973" y="667"/>
                    </a:lnTo>
                    <a:lnTo>
                      <a:pt x="1768" y="756"/>
                    </a:lnTo>
                    <a:lnTo>
                      <a:pt x="1358" y="346"/>
                    </a:lnTo>
                    <a:lnTo>
                      <a:pt x="346" y="1358"/>
                    </a:lnTo>
                    <a:lnTo>
                      <a:pt x="756" y="1768"/>
                    </a:lnTo>
                    <a:lnTo>
                      <a:pt x="666" y="1973"/>
                    </a:lnTo>
                    <a:lnTo>
                      <a:pt x="589" y="2191"/>
                    </a:lnTo>
                    <a:lnTo>
                      <a:pt x="0" y="2191"/>
                    </a:lnTo>
                    <a:lnTo>
                      <a:pt x="0" y="3612"/>
                    </a:lnTo>
                    <a:lnTo>
                      <a:pt x="589" y="3612"/>
                    </a:lnTo>
                    <a:lnTo>
                      <a:pt x="666" y="3830"/>
                    </a:lnTo>
                    <a:lnTo>
                      <a:pt x="756" y="4035"/>
                    </a:lnTo>
                    <a:lnTo>
                      <a:pt x="346" y="4445"/>
                    </a:lnTo>
                    <a:lnTo>
                      <a:pt x="1358" y="5457"/>
                    </a:lnTo>
                    <a:lnTo>
                      <a:pt x="1768" y="5034"/>
                    </a:lnTo>
                    <a:lnTo>
                      <a:pt x="1973" y="5136"/>
                    </a:lnTo>
                    <a:lnTo>
                      <a:pt x="2178" y="5213"/>
                    </a:lnTo>
                    <a:lnTo>
                      <a:pt x="2178" y="5790"/>
                    </a:lnTo>
                    <a:lnTo>
                      <a:pt x="3612" y="5790"/>
                    </a:lnTo>
                    <a:lnTo>
                      <a:pt x="3612" y="5213"/>
                    </a:lnTo>
                    <a:lnTo>
                      <a:pt x="3817" y="5136"/>
                    </a:lnTo>
                    <a:lnTo>
                      <a:pt x="4022" y="5034"/>
                    </a:lnTo>
                    <a:lnTo>
                      <a:pt x="4432" y="5457"/>
                    </a:lnTo>
                    <a:lnTo>
                      <a:pt x="5444" y="4445"/>
                    </a:lnTo>
                    <a:lnTo>
                      <a:pt x="5034" y="4035"/>
                    </a:lnTo>
                    <a:lnTo>
                      <a:pt x="5123" y="3830"/>
                    </a:lnTo>
                    <a:lnTo>
                      <a:pt x="5200" y="3612"/>
                    </a:lnTo>
                    <a:lnTo>
                      <a:pt x="5789" y="3612"/>
                    </a:lnTo>
                    <a:lnTo>
                      <a:pt x="5789" y="2191"/>
                    </a:lnTo>
                    <a:lnTo>
                      <a:pt x="5200" y="2191"/>
                    </a:lnTo>
                    <a:lnTo>
                      <a:pt x="5123" y="1973"/>
                    </a:lnTo>
                    <a:lnTo>
                      <a:pt x="5034" y="1768"/>
                    </a:lnTo>
                    <a:lnTo>
                      <a:pt x="5444" y="1358"/>
                    </a:lnTo>
                    <a:lnTo>
                      <a:pt x="4432" y="346"/>
                    </a:lnTo>
                    <a:lnTo>
                      <a:pt x="4022" y="756"/>
                    </a:lnTo>
                    <a:lnTo>
                      <a:pt x="3817" y="667"/>
                    </a:lnTo>
                    <a:lnTo>
                      <a:pt x="3612" y="590"/>
                    </a:lnTo>
                    <a:lnTo>
                      <a:pt x="3612" y="1"/>
                    </a:lnTo>
                    <a:close/>
                  </a:path>
                </a:pathLst>
              </a:custGeom>
              <a:solidFill>
                <a:srgbClr val="C0504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1961;p81">
                <a:extLst>
                  <a:ext uri="{FF2B5EF4-FFF2-40B4-BE49-F238E27FC236}">
                    <a16:creationId xmlns:a16="http://schemas.microsoft.com/office/drawing/2014/main" id="{F0667D41-20E4-61A9-197C-4F28100A763E}"/>
                  </a:ext>
                </a:extLst>
              </p:cNvPr>
              <p:cNvSpPr/>
              <p:nvPr/>
            </p:nvSpPr>
            <p:spPr>
              <a:xfrm>
                <a:off x="2170832" y="1373930"/>
                <a:ext cx="208453" cy="208453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51" extrusionOk="0">
                    <a:moveTo>
                      <a:pt x="1743" y="1"/>
                    </a:moveTo>
                    <a:lnTo>
                      <a:pt x="1743" y="295"/>
                    </a:lnTo>
                    <a:lnTo>
                      <a:pt x="1602" y="321"/>
                    </a:lnTo>
                    <a:lnTo>
                      <a:pt x="1461" y="372"/>
                    </a:lnTo>
                    <a:lnTo>
                      <a:pt x="1320" y="116"/>
                    </a:lnTo>
                    <a:lnTo>
                      <a:pt x="757" y="449"/>
                    </a:lnTo>
                    <a:lnTo>
                      <a:pt x="897" y="705"/>
                    </a:lnTo>
                    <a:lnTo>
                      <a:pt x="795" y="795"/>
                    </a:lnTo>
                    <a:lnTo>
                      <a:pt x="692" y="910"/>
                    </a:lnTo>
                    <a:lnTo>
                      <a:pt x="436" y="756"/>
                    </a:lnTo>
                    <a:lnTo>
                      <a:pt x="116" y="1320"/>
                    </a:lnTo>
                    <a:lnTo>
                      <a:pt x="372" y="1473"/>
                    </a:lnTo>
                    <a:lnTo>
                      <a:pt x="321" y="1614"/>
                    </a:lnTo>
                    <a:lnTo>
                      <a:pt x="283" y="1755"/>
                    </a:lnTo>
                    <a:lnTo>
                      <a:pt x="1" y="1755"/>
                    </a:lnTo>
                    <a:lnTo>
                      <a:pt x="1" y="2408"/>
                    </a:lnTo>
                    <a:lnTo>
                      <a:pt x="283" y="2408"/>
                    </a:lnTo>
                    <a:lnTo>
                      <a:pt x="321" y="2549"/>
                    </a:lnTo>
                    <a:lnTo>
                      <a:pt x="372" y="2690"/>
                    </a:lnTo>
                    <a:lnTo>
                      <a:pt x="116" y="2831"/>
                    </a:lnTo>
                    <a:lnTo>
                      <a:pt x="436" y="3395"/>
                    </a:lnTo>
                    <a:lnTo>
                      <a:pt x="692" y="3254"/>
                    </a:lnTo>
                    <a:lnTo>
                      <a:pt x="795" y="3356"/>
                    </a:lnTo>
                    <a:lnTo>
                      <a:pt x="897" y="3459"/>
                    </a:lnTo>
                    <a:lnTo>
                      <a:pt x="757" y="3715"/>
                    </a:lnTo>
                    <a:lnTo>
                      <a:pt x="1320" y="4035"/>
                    </a:lnTo>
                    <a:lnTo>
                      <a:pt x="1461" y="3792"/>
                    </a:lnTo>
                    <a:lnTo>
                      <a:pt x="1602" y="3830"/>
                    </a:lnTo>
                    <a:lnTo>
                      <a:pt x="1743" y="3869"/>
                    </a:lnTo>
                    <a:lnTo>
                      <a:pt x="1743" y="4150"/>
                    </a:lnTo>
                    <a:lnTo>
                      <a:pt x="2396" y="4150"/>
                    </a:lnTo>
                    <a:lnTo>
                      <a:pt x="2396" y="3869"/>
                    </a:lnTo>
                    <a:lnTo>
                      <a:pt x="2550" y="3830"/>
                    </a:lnTo>
                    <a:lnTo>
                      <a:pt x="2678" y="3792"/>
                    </a:lnTo>
                    <a:lnTo>
                      <a:pt x="2831" y="4035"/>
                    </a:lnTo>
                    <a:lnTo>
                      <a:pt x="3395" y="3715"/>
                    </a:lnTo>
                    <a:lnTo>
                      <a:pt x="3254" y="3459"/>
                    </a:lnTo>
                    <a:lnTo>
                      <a:pt x="3357" y="3356"/>
                    </a:lnTo>
                    <a:lnTo>
                      <a:pt x="3459" y="3254"/>
                    </a:lnTo>
                    <a:lnTo>
                      <a:pt x="3702" y="3395"/>
                    </a:lnTo>
                    <a:lnTo>
                      <a:pt x="4035" y="2831"/>
                    </a:lnTo>
                    <a:lnTo>
                      <a:pt x="3779" y="2690"/>
                    </a:lnTo>
                    <a:lnTo>
                      <a:pt x="3830" y="2549"/>
                    </a:lnTo>
                    <a:lnTo>
                      <a:pt x="3856" y="2408"/>
                    </a:lnTo>
                    <a:lnTo>
                      <a:pt x="4151" y="2408"/>
                    </a:lnTo>
                    <a:lnTo>
                      <a:pt x="4151" y="1755"/>
                    </a:lnTo>
                    <a:lnTo>
                      <a:pt x="3856" y="1755"/>
                    </a:lnTo>
                    <a:lnTo>
                      <a:pt x="3830" y="1614"/>
                    </a:lnTo>
                    <a:lnTo>
                      <a:pt x="3779" y="1473"/>
                    </a:lnTo>
                    <a:lnTo>
                      <a:pt x="4035" y="1320"/>
                    </a:lnTo>
                    <a:lnTo>
                      <a:pt x="3702" y="756"/>
                    </a:lnTo>
                    <a:lnTo>
                      <a:pt x="3459" y="910"/>
                    </a:lnTo>
                    <a:lnTo>
                      <a:pt x="3357" y="795"/>
                    </a:lnTo>
                    <a:lnTo>
                      <a:pt x="3254" y="705"/>
                    </a:lnTo>
                    <a:lnTo>
                      <a:pt x="3395" y="449"/>
                    </a:lnTo>
                    <a:lnTo>
                      <a:pt x="2831" y="116"/>
                    </a:lnTo>
                    <a:lnTo>
                      <a:pt x="2678" y="372"/>
                    </a:lnTo>
                    <a:lnTo>
                      <a:pt x="2550" y="321"/>
                    </a:lnTo>
                    <a:lnTo>
                      <a:pt x="2396" y="295"/>
                    </a:lnTo>
                    <a:lnTo>
                      <a:pt x="2396" y="1"/>
                    </a:lnTo>
                    <a:close/>
                  </a:path>
                </a:pathLst>
              </a:custGeom>
              <a:solidFill>
                <a:srgbClr val="C0504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1962;p81">
                <a:extLst>
                  <a:ext uri="{FF2B5EF4-FFF2-40B4-BE49-F238E27FC236}">
                    <a16:creationId xmlns:a16="http://schemas.microsoft.com/office/drawing/2014/main" id="{8C56EEAD-FCEA-755F-73AD-25E2FEC0494E}"/>
                  </a:ext>
                </a:extLst>
              </p:cNvPr>
              <p:cNvSpPr/>
              <p:nvPr/>
            </p:nvSpPr>
            <p:spPr>
              <a:xfrm>
                <a:off x="2311690" y="1572035"/>
                <a:ext cx="375677" cy="380146"/>
              </a:xfrm>
              <a:custGeom>
                <a:avLst/>
                <a:gdLst/>
                <a:ahLst/>
                <a:cxnLst/>
                <a:rect l="l" t="t" r="r" b="b"/>
                <a:pathLst>
                  <a:path w="7481" h="7570" extrusionOk="0">
                    <a:moveTo>
                      <a:pt x="2819" y="0"/>
                    </a:moveTo>
                    <a:lnTo>
                      <a:pt x="2819" y="679"/>
                    </a:lnTo>
                    <a:lnTo>
                      <a:pt x="2626" y="743"/>
                    </a:lnTo>
                    <a:lnTo>
                      <a:pt x="2447" y="820"/>
                    </a:lnTo>
                    <a:lnTo>
                      <a:pt x="2281" y="897"/>
                    </a:lnTo>
                    <a:lnTo>
                      <a:pt x="2114" y="987"/>
                    </a:lnTo>
                    <a:lnTo>
                      <a:pt x="1948" y="1076"/>
                    </a:lnTo>
                    <a:lnTo>
                      <a:pt x="1794" y="1192"/>
                    </a:lnTo>
                    <a:lnTo>
                      <a:pt x="1653" y="1307"/>
                    </a:lnTo>
                    <a:lnTo>
                      <a:pt x="1512" y="1435"/>
                    </a:lnTo>
                    <a:lnTo>
                      <a:pt x="923" y="1089"/>
                    </a:lnTo>
                    <a:lnTo>
                      <a:pt x="1" y="2703"/>
                    </a:lnTo>
                    <a:lnTo>
                      <a:pt x="577" y="3036"/>
                    </a:lnTo>
                    <a:lnTo>
                      <a:pt x="539" y="3215"/>
                    </a:lnTo>
                    <a:lnTo>
                      <a:pt x="513" y="3407"/>
                    </a:lnTo>
                    <a:lnTo>
                      <a:pt x="487" y="3599"/>
                    </a:lnTo>
                    <a:lnTo>
                      <a:pt x="487" y="3792"/>
                    </a:lnTo>
                    <a:lnTo>
                      <a:pt x="487" y="3984"/>
                    </a:lnTo>
                    <a:lnTo>
                      <a:pt x="513" y="4176"/>
                    </a:lnTo>
                    <a:lnTo>
                      <a:pt x="539" y="4355"/>
                    </a:lnTo>
                    <a:lnTo>
                      <a:pt x="577" y="4534"/>
                    </a:lnTo>
                    <a:lnTo>
                      <a:pt x="1" y="4880"/>
                    </a:lnTo>
                    <a:lnTo>
                      <a:pt x="923" y="6481"/>
                    </a:lnTo>
                    <a:lnTo>
                      <a:pt x="1512" y="6148"/>
                    </a:lnTo>
                    <a:lnTo>
                      <a:pt x="1653" y="6276"/>
                    </a:lnTo>
                    <a:lnTo>
                      <a:pt x="1794" y="6392"/>
                    </a:lnTo>
                    <a:lnTo>
                      <a:pt x="1948" y="6494"/>
                    </a:lnTo>
                    <a:lnTo>
                      <a:pt x="2114" y="6596"/>
                    </a:lnTo>
                    <a:lnTo>
                      <a:pt x="2281" y="6686"/>
                    </a:lnTo>
                    <a:lnTo>
                      <a:pt x="2447" y="6763"/>
                    </a:lnTo>
                    <a:lnTo>
                      <a:pt x="2626" y="6827"/>
                    </a:lnTo>
                    <a:lnTo>
                      <a:pt x="2819" y="6891"/>
                    </a:lnTo>
                    <a:lnTo>
                      <a:pt x="2819" y="7570"/>
                    </a:lnTo>
                    <a:lnTo>
                      <a:pt x="4663" y="7570"/>
                    </a:lnTo>
                    <a:lnTo>
                      <a:pt x="4663" y="6891"/>
                    </a:lnTo>
                    <a:lnTo>
                      <a:pt x="4855" y="6827"/>
                    </a:lnTo>
                    <a:lnTo>
                      <a:pt x="5021" y="6763"/>
                    </a:lnTo>
                    <a:lnTo>
                      <a:pt x="5201" y="6686"/>
                    </a:lnTo>
                    <a:lnTo>
                      <a:pt x="5367" y="6596"/>
                    </a:lnTo>
                    <a:lnTo>
                      <a:pt x="5534" y="6494"/>
                    </a:lnTo>
                    <a:lnTo>
                      <a:pt x="5687" y="6392"/>
                    </a:lnTo>
                    <a:lnTo>
                      <a:pt x="5828" y="6276"/>
                    </a:lnTo>
                    <a:lnTo>
                      <a:pt x="5969" y="6148"/>
                    </a:lnTo>
                    <a:lnTo>
                      <a:pt x="6558" y="6481"/>
                    </a:lnTo>
                    <a:lnTo>
                      <a:pt x="7481" y="4880"/>
                    </a:lnTo>
                    <a:lnTo>
                      <a:pt x="6891" y="4534"/>
                    </a:lnTo>
                    <a:lnTo>
                      <a:pt x="6930" y="4355"/>
                    </a:lnTo>
                    <a:lnTo>
                      <a:pt x="6968" y="4176"/>
                    </a:lnTo>
                    <a:lnTo>
                      <a:pt x="6981" y="3984"/>
                    </a:lnTo>
                    <a:lnTo>
                      <a:pt x="6994" y="3792"/>
                    </a:lnTo>
                    <a:lnTo>
                      <a:pt x="6981" y="3599"/>
                    </a:lnTo>
                    <a:lnTo>
                      <a:pt x="6968" y="3407"/>
                    </a:lnTo>
                    <a:lnTo>
                      <a:pt x="6930" y="3215"/>
                    </a:lnTo>
                    <a:lnTo>
                      <a:pt x="6891" y="3036"/>
                    </a:lnTo>
                    <a:lnTo>
                      <a:pt x="7481" y="2703"/>
                    </a:lnTo>
                    <a:lnTo>
                      <a:pt x="6558" y="1089"/>
                    </a:lnTo>
                    <a:lnTo>
                      <a:pt x="5969" y="1435"/>
                    </a:lnTo>
                    <a:lnTo>
                      <a:pt x="5828" y="1307"/>
                    </a:lnTo>
                    <a:lnTo>
                      <a:pt x="5687" y="1192"/>
                    </a:lnTo>
                    <a:lnTo>
                      <a:pt x="5534" y="1076"/>
                    </a:lnTo>
                    <a:lnTo>
                      <a:pt x="5367" y="987"/>
                    </a:lnTo>
                    <a:lnTo>
                      <a:pt x="5201" y="897"/>
                    </a:lnTo>
                    <a:lnTo>
                      <a:pt x="5021" y="820"/>
                    </a:lnTo>
                    <a:lnTo>
                      <a:pt x="4855" y="743"/>
                    </a:lnTo>
                    <a:lnTo>
                      <a:pt x="4663" y="679"/>
                    </a:lnTo>
                    <a:lnTo>
                      <a:pt x="4663" y="0"/>
                    </a:lnTo>
                    <a:close/>
                  </a:path>
                </a:pathLst>
              </a:custGeom>
              <a:solidFill>
                <a:srgbClr val="C0504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0" name="Google Shape;1963;p81">
                <a:extLst>
                  <a:ext uri="{FF2B5EF4-FFF2-40B4-BE49-F238E27FC236}">
                    <a16:creationId xmlns:a16="http://schemas.microsoft.com/office/drawing/2014/main" id="{CFDC091E-3E42-A9F0-A0F8-593C1A14D3EC}"/>
                  </a:ext>
                </a:extLst>
              </p:cNvPr>
              <p:cNvSpPr/>
              <p:nvPr/>
            </p:nvSpPr>
            <p:spPr>
              <a:xfrm>
                <a:off x="2033841" y="1325069"/>
                <a:ext cx="56645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28" extrusionOk="0">
                    <a:moveTo>
                      <a:pt x="564" y="0"/>
                    </a:moveTo>
                    <a:lnTo>
                      <a:pt x="449" y="13"/>
                    </a:lnTo>
                    <a:lnTo>
                      <a:pt x="347" y="39"/>
                    </a:lnTo>
                    <a:lnTo>
                      <a:pt x="244" y="90"/>
                    </a:lnTo>
                    <a:lnTo>
                      <a:pt x="167" y="167"/>
                    </a:lnTo>
                    <a:lnTo>
                      <a:pt x="90" y="244"/>
                    </a:lnTo>
                    <a:lnTo>
                      <a:pt x="39" y="346"/>
                    </a:lnTo>
                    <a:lnTo>
                      <a:pt x="14" y="448"/>
                    </a:lnTo>
                    <a:lnTo>
                      <a:pt x="1" y="564"/>
                    </a:lnTo>
                    <a:lnTo>
                      <a:pt x="14" y="679"/>
                    </a:lnTo>
                    <a:lnTo>
                      <a:pt x="39" y="781"/>
                    </a:lnTo>
                    <a:lnTo>
                      <a:pt x="90" y="884"/>
                    </a:lnTo>
                    <a:lnTo>
                      <a:pt x="167" y="961"/>
                    </a:lnTo>
                    <a:lnTo>
                      <a:pt x="244" y="1038"/>
                    </a:lnTo>
                    <a:lnTo>
                      <a:pt x="347" y="1089"/>
                    </a:lnTo>
                    <a:lnTo>
                      <a:pt x="449" y="1114"/>
                    </a:lnTo>
                    <a:lnTo>
                      <a:pt x="564" y="1127"/>
                    </a:lnTo>
                    <a:lnTo>
                      <a:pt x="680" y="1114"/>
                    </a:lnTo>
                    <a:lnTo>
                      <a:pt x="782" y="1089"/>
                    </a:lnTo>
                    <a:lnTo>
                      <a:pt x="885" y="1038"/>
                    </a:lnTo>
                    <a:lnTo>
                      <a:pt x="961" y="961"/>
                    </a:lnTo>
                    <a:lnTo>
                      <a:pt x="1038" y="884"/>
                    </a:lnTo>
                    <a:lnTo>
                      <a:pt x="1089" y="781"/>
                    </a:lnTo>
                    <a:lnTo>
                      <a:pt x="1115" y="679"/>
                    </a:lnTo>
                    <a:lnTo>
                      <a:pt x="1128" y="564"/>
                    </a:lnTo>
                    <a:lnTo>
                      <a:pt x="1115" y="448"/>
                    </a:lnTo>
                    <a:lnTo>
                      <a:pt x="1089" y="346"/>
                    </a:lnTo>
                    <a:lnTo>
                      <a:pt x="1038" y="244"/>
                    </a:lnTo>
                    <a:lnTo>
                      <a:pt x="961" y="167"/>
                    </a:lnTo>
                    <a:lnTo>
                      <a:pt x="885" y="90"/>
                    </a:lnTo>
                    <a:lnTo>
                      <a:pt x="782" y="39"/>
                    </a:lnTo>
                    <a:lnTo>
                      <a:pt x="680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0504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1" name="Google Shape;1964;p81">
                <a:extLst>
                  <a:ext uri="{FF2B5EF4-FFF2-40B4-BE49-F238E27FC236}">
                    <a16:creationId xmlns:a16="http://schemas.microsoft.com/office/drawing/2014/main" id="{934822E1-48FF-9C4D-3C76-19BD79A45DFB}"/>
                  </a:ext>
                </a:extLst>
              </p:cNvPr>
              <p:cNvSpPr/>
              <p:nvPr/>
            </p:nvSpPr>
            <p:spPr>
              <a:xfrm>
                <a:off x="1676248" y="1631843"/>
                <a:ext cx="56645" cy="5729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41" extrusionOk="0">
                    <a:moveTo>
                      <a:pt x="564" y="1"/>
                    </a:moveTo>
                    <a:lnTo>
                      <a:pt x="449" y="13"/>
                    </a:lnTo>
                    <a:lnTo>
                      <a:pt x="346" y="52"/>
                    </a:lnTo>
                    <a:lnTo>
                      <a:pt x="244" y="103"/>
                    </a:lnTo>
                    <a:lnTo>
                      <a:pt x="167" y="167"/>
                    </a:lnTo>
                    <a:lnTo>
                      <a:pt x="90" y="257"/>
                    </a:lnTo>
                    <a:lnTo>
                      <a:pt x="39" y="346"/>
                    </a:lnTo>
                    <a:lnTo>
                      <a:pt x="13" y="449"/>
                    </a:lnTo>
                    <a:lnTo>
                      <a:pt x="1" y="564"/>
                    </a:lnTo>
                    <a:lnTo>
                      <a:pt x="13" y="679"/>
                    </a:lnTo>
                    <a:lnTo>
                      <a:pt x="39" y="795"/>
                    </a:lnTo>
                    <a:lnTo>
                      <a:pt x="90" y="884"/>
                    </a:lnTo>
                    <a:lnTo>
                      <a:pt x="167" y="974"/>
                    </a:lnTo>
                    <a:lnTo>
                      <a:pt x="244" y="1038"/>
                    </a:lnTo>
                    <a:lnTo>
                      <a:pt x="346" y="1089"/>
                    </a:lnTo>
                    <a:lnTo>
                      <a:pt x="449" y="1128"/>
                    </a:lnTo>
                    <a:lnTo>
                      <a:pt x="564" y="1140"/>
                    </a:lnTo>
                    <a:lnTo>
                      <a:pt x="679" y="1128"/>
                    </a:lnTo>
                    <a:lnTo>
                      <a:pt x="782" y="1089"/>
                    </a:lnTo>
                    <a:lnTo>
                      <a:pt x="884" y="1038"/>
                    </a:lnTo>
                    <a:lnTo>
                      <a:pt x="961" y="974"/>
                    </a:lnTo>
                    <a:lnTo>
                      <a:pt x="1038" y="884"/>
                    </a:lnTo>
                    <a:lnTo>
                      <a:pt x="1089" y="795"/>
                    </a:lnTo>
                    <a:lnTo>
                      <a:pt x="1128" y="679"/>
                    </a:lnTo>
                    <a:lnTo>
                      <a:pt x="1128" y="564"/>
                    </a:lnTo>
                    <a:lnTo>
                      <a:pt x="1128" y="449"/>
                    </a:lnTo>
                    <a:lnTo>
                      <a:pt x="1089" y="346"/>
                    </a:lnTo>
                    <a:lnTo>
                      <a:pt x="1038" y="257"/>
                    </a:lnTo>
                    <a:lnTo>
                      <a:pt x="961" y="167"/>
                    </a:lnTo>
                    <a:lnTo>
                      <a:pt x="884" y="103"/>
                    </a:lnTo>
                    <a:lnTo>
                      <a:pt x="782" y="52"/>
                    </a:lnTo>
                    <a:lnTo>
                      <a:pt x="679" y="13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rgbClr val="C0504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2" name="Google Shape;1965;p81">
                <a:extLst>
                  <a:ext uri="{FF2B5EF4-FFF2-40B4-BE49-F238E27FC236}">
                    <a16:creationId xmlns:a16="http://schemas.microsoft.com/office/drawing/2014/main" id="{4F60A855-BF79-3549-D479-7A83615D1AB8}"/>
                  </a:ext>
                </a:extLst>
              </p:cNvPr>
              <p:cNvSpPr/>
              <p:nvPr/>
            </p:nvSpPr>
            <p:spPr>
              <a:xfrm>
                <a:off x="2048655" y="1914865"/>
                <a:ext cx="56645" cy="5724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140" extrusionOk="0">
                    <a:moveTo>
                      <a:pt x="564" y="0"/>
                    </a:moveTo>
                    <a:lnTo>
                      <a:pt x="449" y="13"/>
                    </a:lnTo>
                    <a:lnTo>
                      <a:pt x="346" y="51"/>
                    </a:lnTo>
                    <a:lnTo>
                      <a:pt x="244" y="102"/>
                    </a:lnTo>
                    <a:lnTo>
                      <a:pt x="167" y="167"/>
                    </a:lnTo>
                    <a:lnTo>
                      <a:pt x="90" y="256"/>
                    </a:lnTo>
                    <a:lnTo>
                      <a:pt x="39" y="346"/>
                    </a:lnTo>
                    <a:lnTo>
                      <a:pt x="13" y="461"/>
                    </a:lnTo>
                    <a:lnTo>
                      <a:pt x="0" y="576"/>
                    </a:lnTo>
                    <a:lnTo>
                      <a:pt x="13" y="679"/>
                    </a:lnTo>
                    <a:lnTo>
                      <a:pt x="39" y="794"/>
                    </a:lnTo>
                    <a:lnTo>
                      <a:pt x="90" y="884"/>
                    </a:lnTo>
                    <a:lnTo>
                      <a:pt x="167" y="973"/>
                    </a:lnTo>
                    <a:lnTo>
                      <a:pt x="244" y="1037"/>
                    </a:lnTo>
                    <a:lnTo>
                      <a:pt x="346" y="1089"/>
                    </a:lnTo>
                    <a:lnTo>
                      <a:pt x="449" y="1127"/>
                    </a:lnTo>
                    <a:lnTo>
                      <a:pt x="564" y="1140"/>
                    </a:lnTo>
                    <a:lnTo>
                      <a:pt x="679" y="1127"/>
                    </a:lnTo>
                    <a:lnTo>
                      <a:pt x="782" y="1089"/>
                    </a:lnTo>
                    <a:lnTo>
                      <a:pt x="884" y="1037"/>
                    </a:lnTo>
                    <a:lnTo>
                      <a:pt x="961" y="973"/>
                    </a:lnTo>
                    <a:lnTo>
                      <a:pt x="1038" y="884"/>
                    </a:lnTo>
                    <a:lnTo>
                      <a:pt x="1089" y="794"/>
                    </a:lnTo>
                    <a:lnTo>
                      <a:pt x="1115" y="679"/>
                    </a:lnTo>
                    <a:lnTo>
                      <a:pt x="1127" y="576"/>
                    </a:lnTo>
                    <a:lnTo>
                      <a:pt x="1115" y="461"/>
                    </a:lnTo>
                    <a:lnTo>
                      <a:pt x="1089" y="346"/>
                    </a:lnTo>
                    <a:lnTo>
                      <a:pt x="1038" y="256"/>
                    </a:lnTo>
                    <a:lnTo>
                      <a:pt x="961" y="167"/>
                    </a:lnTo>
                    <a:lnTo>
                      <a:pt x="884" y="102"/>
                    </a:lnTo>
                    <a:lnTo>
                      <a:pt x="782" y="51"/>
                    </a:lnTo>
                    <a:lnTo>
                      <a:pt x="679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0504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3" name="Google Shape;1966;p81">
                <a:extLst>
                  <a:ext uri="{FF2B5EF4-FFF2-40B4-BE49-F238E27FC236}">
                    <a16:creationId xmlns:a16="http://schemas.microsoft.com/office/drawing/2014/main" id="{C5F1F335-B330-A0BE-8E69-C374DDD58CED}"/>
                  </a:ext>
                </a:extLst>
              </p:cNvPr>
              <p:cNvSpPr/>
              <p:nvPr/>
            </p:nvSpPr>
            <p:spPr>
              <a:xfrm>
                <a:off x="2235159" y="1943137"/>
                <a:ext cx="57298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8" extrusionOk="0">
                    <a:moveTo>
                      <a:pt x="577" y="1"/>
                    </a:moveTo>
                    <a:lnTo>
                      <a:pt x="462" y="13"/>
                    </a:lnTo>
                    <a:lnTo>
                      <a:pt x="346" y="39"/>
                    </a:lnTo>
                    <a:lnTo>
                      <a:pt x="257" y="90"/>
                    </a:lnTo>
                    <a:lnTo>
                      <a:pt x="167" y="167"/>
                    </a:lnTo>
                    <a:lnTo>
                      <a:pt x="103" y="244"/>
                    </a:lnTo>
                    <a:lnTo>
                      <a:pt x="52" y="346"/>
                    </a:lnTo>
                    <a:lnTo>
                      <a:pt x="13" y="449"/>
                    </a:lnTo>
                    <a:lnTo>
                      <a:pt x="1" y="564"/>
                    </a:lnTo>
                    <a:lnTo>
                      <a:pt x="13" y="679"/>
                    </a:lnTo>
                    <a:lnTo>
                      <a:pt x="52" y="782"/>
                    </a:lnTo>
                    <a:lnTo>
                      <a:pt x="103" y="884"/>
                    </a:lnTo>
                    <a:lnTo>
                      <a:pt x="167" y="961"/>
                    </a:lnTo>
                    <a:lnTo>
                      <a:pt x="257" y="1038"/>
                    </a:lnTo>
                    <a:lnTo>
                      <a:pt x="346" y="1089"/>
                    </a:lnTo>
                    <a:lnTo>
                      <a:pt x="462" y="1128"/>
                    </a:lnTo>
                    <a:lnTo>
                      <a:pt x="692" y="1128"/>
                    </a:lnTo>
                    <a:lnTo>
                      <a:pt x="795" y="1089"/>
                    </a:lnTo>
                    <a:lnTo>
                      <a:pt x="884" y="1038"/>
                    </a:lnTo>
                    <a:lnTo>
                      <a:pt x="974" y="961"/>
                    </a:lnTo>
                    <a:lnTo>
                      <a:pt x="1038" y="884"/>
                    </a:lnTo>
                    <a:lnTo>
                      <a:pt x="1089" y="782"/>
                    </a:lnTo>
                    <a:lnTo>
                      <a:pt x="1128" y="679"/>
                    </a:lnTo>
                    <a:lnTo>
                      <a:pt x="1141" y="564"/>
                    </a:lnTo>
                    <a:lnTo>
                      <a:pt x="1128" y="449"/>
                    </a:lnTo>
                    <a:lnTo>
                      <a:pt x="1089" y="346"/>
                    </a:lnTo>
                    <a:lnTo>
                      <a:pt x="1038" y="244"/>
                    </a:lnTo>
                    <a:lnTo>
                      <a:pt x="974" y="167"/>
                    </a:lnTo>
                    <a:lnTo>
                      <a:pt x="884" y="90"/>
                    </a:lnTo>
                    <a:lnTo>
                      <a:pt x="795" y="39"/>
                    </a:lnTo>
                    <a:lnTo>
                      <a:pt x="692" y="13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rgbClr val="C0504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4" name="Google Shape;1967;p81">
                <a:extLst>
                  <a:ext uri="{FF2B5EF4-FFF2-40B4-BE49-F238E27FC236}">
                    <a16:creationId xmlns:a16="http://schemas.microsoft.com/office/drawing/2014/main" id="{4F9645FD-799E-C78C-50D9-87FDF2C21E1C}"/>
                  </a:ext>
                </a:extLst>
              </p:cNvPr>
              <p:cNvSpPr/>
              <p:nvPr/>
            </p:nvSpPr>
            <p:spPr>
              <a:xfrm>
                <a:off x="2156721" y="1733482"/>
                <a:ext cx="57248" cy="57298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1141" extrusionOk="0">
                    <a:moveTo>
                      <a:pt x="564" y="0"/>
                    </a:moveTo>
                    <a:lnTo>
                      <a:pt x="461" y="13"/>
                    </a:lnTo>
                    <a:lnTo>
                      <a:pt x="346" y="51"/>
                    </a:lnTo>
                    <a:lnTo>
                      <a:pt x="256" y="103"/>
                    </a:lnTo>
                    <a:lnTo>
                      <a:pt x="167" y="167"/>
                    </a:lnTo>
                    <a:lnTo>
                      <a:pt x="103" y="256"/>
                    </a:lnTo>
                    <a:lnTo>
                      <a:pt x="51" y="346"/>
                    </a:lnTo>
                    <a:lnTo>
                      <a:pt x="13" y="461"/>
                    </a:lnTo>
                    <a:lnTo>
                      <a:pt x="0" y="577"/>
                    </a:lnTo>
                    <a:lnTo>
                      <a:pt x="13" y="692"/>
                    </a:lnTo>
                    <a:lnTo>
                      <a:pt x="51" y="794"/>
                    </a:lnTo>
                    <a:lnTo>
                      <a:pt x="103" y="884"/>
                    </a:lnTo>
                    <a:lnTo>
                      <a:pt x="167" y="974"/>
                    </a:lnTo>
                    <a:lnTo>
                      <a:pt x="256" y="1038"/>
                    </a:lnTo>
                    <a:lnTo>
                      <a:pt x="346" y="1102"/>
                    </a:lnTo>
                    <a:lnTo>
                      <a:pt x="461" y="1127"/>
                    </a:lnTo>
                    <a:lnTo>
                      <a:pt x="564" y="1140"/>
                    </a:lnTo>
                    <a:lnTo>
                      <a:pt x="679" y="1127"/>
                    </a:lnTo>
                    <a:lnTo>
                      <a:pt x="794" y="1102"/>
                    </a:lnTo>
                    <a:lnTo>
                      <a:pt x="884" y="1038"/>
                    </a:lnTo>
                    <a:lnTo>
                      <a:pt x="973" y="974"/>
                    </a:lnTo>
                    <a:lnTo>
                      <a:pt x="1038" y="884"/>
                    </a:lnTo>
                    <a:lnTo>
                      <a:pt x="1089" y="794"/>
                    </a:lnTo>
                    <a:lnTo>
                      <a:pt x="1127" y="692"/>
                    </a:lnTo>
                    <a:lnTo>
                      <a:pt x="1140" y="577"/>
                    </a:lnTo>
                    <a:lnTo>
                      <a:pt x="1127" y="461"/>
                    </a:lnTo>
                    <a:lnTo>
                      <a:pt x="1089" y="346"/>
                    </a:lnTo>
                    <a:lnTo>
                      <a:pt x="1038" y="256"/>
                    </a:lnTo>
                    <a:lnTo>
                      <a:pt x="973" y="167"/>
                    </a:lnTo>
                    <a:lnTo>
                      <a:pt x="884" y="103"/>
                    </a:lnTo>
                    <a:lnTo>
                      <a:pt x="794" y="51"/>
                    </a:lnTo>
                    <a:lnTo>
                      <a:pt x="679" y="13"/>
                    </a:lnTo>
                    <a:lnTo>
                      <a:pt x="564" y="0"/>
                    </a:lnTo>
                    <a:close/>
                  </a:path>
                </a:pathLst>
              </a:custGeom>
              <a:solidFill>
                <a:srgbClr val="C0504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5" name="Google Shape;1968;p81">
                <a:extLst>
                  <a:ext uri="{FF2B5EF4-FFF2-40B4-BE49-F238E27FC236}">
                    <a16:creationId xmlns:a16="http://schemas.microsoft.com/office/drawing/2014/main" id="{CC4FF0D3-2D1B-C860-CBD3-6BE1848F9A01}"/>
                  </a:ext>
                </a:extLst>
              </p:cNvPr>
              <p:cNvSpPr/>
              <p:nvPr/>
            </p:nvSpPr>
            <p:spPr>
              <a:xfrm>
                <a:off x="2686005" y="1603571"/>
                <a:ext cx="57298" cy="56645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1128" extrusionOk="0">
                    <a:moveTo>
                      <a:pt x="565" y="0"/>
                    </a:moveTo>
                    <a:lnTo>
                      <a:pt x="462" y="13"/>
                    </a:lnTo>
                    <a:lnTo>
                      <a:pt x="347" y="38"/>
                    </a:lnTo>
                    <a:lnTo>
                      <a:pt x="257" y="90"/>
                    </a:lnTo>
                    <a:lnTo>
                      <a:pt x="167" y="167"/>
                    </a:lnTo>
                    <a:lnTo>
                      <a:pt x="103" y="243"/>
                    </a:lnTo>
                    <a:lnTo>
                      <a:pt x="52" y="346"/>
                    </a:lnTo>
                    <a:lnTo>
                      <a:pt x="14" y="448"/>
                    </a:lnTo>
                    <a:lnTo>
                      <a:pt x="1" y="564"/>
                    </a:lnTo>
                    <a:lnTo>
                      <a:pt x="14" y="679"/>
                    </a:lnTo>
                    <a:lnTo>
                      <a:pt x="52" y="781"/>
                    </a:lnTo>
                    <a:lnTo>
                      <a:pt x="103" y="884"/>
                    </a:lnTo>
                    <a:lnTo>
                      <a:pt x="167" y="973"/>
                    </a:lnTo>
                    <a:lnTo>
                      <a:pt x="257" y="1037"/>
                    </a:lnTo>
                    <a:lnTo>
                      <a:pt x="347" y="1089"/>
                    </a:lnTo>
                    <a:lnTo>
                      <a:pt x="462" y="1127"/>
                    </a:lnTo>
                    <a:lnTo>
                      <a:pt x="680" y="1127"/>
                    </a:lnTo>
                    <a:lnTo>
                      <a:pt x="795" y="1089"/>
                    </a:lnTo>
                    <a:lnTo>
                      <a:pt x="885" y="1037"/>
                    </a:lnTo>
                    <a:lnTo>
                      <a:pt x="974" y="973"/>
                    </a:lnTo>
                    <a:lnTo>
                      <a:pt x="1038" y="884"/>
                    </a:lnTo>
                    <a:lnTo>
                      <a:pt x="1090" y="781"/>
                    </a:lnTo>
                    <a:lnTo>
                      <a:pt x="1128" y="679"/>
                    </a:lnTo>
                    <a:lnTo>
                      <a:pt x="1141" y="564"/>
                    </a:lnTo>
                    <a:lnTo>
                      <a:pt x="1128" y="448"/>
                    </a:lnTo>
                    <a:lnTo>
                      <a:pt x="1090" y="346"/>
                    </a:lnTo>
                    <a:lnTo>
                      <a:pt x="1038" y="243"/>
                    </a:lnTo>
                    <a:lnTo>
                      <a:pt x="974" y="167"/>
                    </a:lnTo>
                    <a:lnTo>
                      <a:pt x="885" y="90"/>
                    </a:lnTo>
                    <a:lnTo>
                      <a:pt x="795" y="38"/>
                    </a:lnTo>
                    <a:lnTo>
                      <a:pt x="680" y="13"/>
                    </a:ln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C0504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6" name="Google Shape;1969;p81">
                <a:extLst>
                  <a:ext uri="{FF2B5EF4-FFF2-40B4-BE49-F238E27FC236}">
                    <a16:creationId xmlns:a16="http://schemas.microsoft.com/office/drawing/2014/main" id="{B6E4D785-A202-D0A1-471E-950AF8705B42}"/>
                  </a:ext>
                </a:extLst>
              </p:cNvPr>
              <p:cNvSpPr/>
              <p:nvPr/>
            </p:nvSpPr>
            <p:spPr>
              <a:xfrm>
                <a:off x="1819667" y="1563649"/>
                <a:ext cx="194292" cy="193689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3857" extrusionOk="0">
                    <a:moveTo>
                      <a:pt x="1935" y="1"/>
                    </a:moveTo>
                    <a:lnTo>
                      <a:pt x="1743" y="14"/>
                    </a:lnTo>
                    <a:lnTo>
                      <a:pt x="1551" y="39"/>
                    </a:lnTo>
                    <a:lnTo>
                      <a:pt x="1358" y="91"/>
                    </a:lnTo>
                    <a:lnTo>
                      <a:pt x="1179" y="155"/>
                    </a:lnTo>
                    <a:lnTo>
                      <a:pt x="1013" y="231"/>
                    </a:lnTo>
                    <a:lnTo>
                      <a:pt x="859" y="321"/>
                    </a:lnTo>
                    <a:lnTo>
                      <a:pt x="705" y="436"/>
                    </a:lnTo>
                    <a:lnTo>
                      <a:pt x="577" y="564"/>
                    </a:lnTo>
                    <a:lnTo>
                      <a:pt x="449" y="705"/>
                    </a:lnTo>
                    <a:lnTo>
                      <a:pt x="334" y="846"/>
                    </a:lnTo>
                    <a:lnTo>
                      <a:pt x="244" y="1013"/>
                    </a:lnTo>
                    <a:lnTo>
                      <a:pt x="154" y="1179"/>
                    </a:lnTo>
                    <a:lnTo>
                      <a:pt x="90" y="1359"/>
                    </a:lnTo>
                    <a:lnTo>
                      <a:pt x="39" y="1538"/>
                    </a:lnTo>
                    <a:lnTo>
                      <a:pt x="14" y="1730"/>
                    </a:lnTo>
                    <a:lnTo>
                      <a:pt x="1" y="1922"/>
                    </a:lnTo>
                    <a:lnTo>
                      <a:pt x="14" y="2127"/>
                    </a:lnTo>
                    <a:lnTo>
                      <a:pt x="39" y="2319"/>
                    </a:lnTo>
                    <a:lnTo>
                      <a:pt x="90" y="2498"/>
                    </a:lnTo>
                    <a:lnTo>
                      <a:pt x="154" y="2678"/>
                    </a:lnTo>
                    <a:lnTo>
                      <a:pt x="244" y="2844"/>
                    </a:lnTo>
                    <a:lnTo>
                      <a:pt x="334" y="3011"/>
                    </a:lnTo>
                    <a:lnTo>
                      <a:pt x="449" y="3152"/>
                    </a:lnTo>
                    <a:lnTo>
                      <a:pt x="577" y="3293"/>
                    </a:lnTo>
                    <a:lnTo>
                      <a:pt x="705" y="3421"/>
                    </a:lnTo>
                    <a:lnTo>
                      <a:pt x="859" y="3523"/>
                    </a:lnTo>
                    <a:lnTo>
                      <a:pt x="1013" y="3626"/>
                    </a:lnTo>
                    <a:lnTo>
                      <a:pt x="1179" y="3702"/>
                    </a:lnTo>
                    <a:lnTo>
                      <a:pt x="1358" y="3766"/>
                    </a:lnTo>
                    <a:lnTo>
                      <a:pt x="1551" y="3818"/>
                    </a:lnTo>
                    <a:lnTo>
                      <a:pt x="1743" y="3843"/>
                    </a:lnTo>
                    <a:lnTo>
                      <a:pt x="1935" y="3856"/>
                    </a:lnTo>
                    <a:lnTo>
                      <a:pt x="2127" y="3843"/>
                    </a:lnTo>
                    <a:lnTo>
                      <a:pt x="2319" y="3818"/>
                    </a:lnTo>
                    <a:lnTo>
                      <a:pt x="2511" y="3766"/>
                    </a:lnTo>
                    <a:lnTo>
                      <a:pt x="2690" y="3702"/>
                    </a:lnTo>
                    <a:lnTo>
                      <a:pt x="2857" y="3626"/>
                    </a:lnTo>
                    <a:lnTo>
                      <a:pt x="3011" y="3523"/>
                    </a:lnTo>
                    <a:lnTo>
                      <a:pt x="3164" y="3421"/>
                    </a:lnTo>
                    <a:lnTo>
                      <a:pt x="3292" y="3293"/>
                    </a:lnTo>
                    <a:lnTo>
                      <a:pt x="3420" y="3152"/>
                    </a:lnTo>
                    <a:lnTo>
                      <a:pt x="3536" y="3011"/>
                    </a:lnTo>
                    <a:lnTo>
                      <a:pt x="3625" y="2844"/>
                    </a:lnTo>
                    <a:lnTo>
                      <a:pt x="3715" y="2678"/>
                    </a:lnTo>
                    <a:lnTo>
                      <a:pt x="3779" y="2498"/>
                    </a:lnTo>
                    <a:lnTo>
                      <a:pt x="3830" y="2319"/>
                    </a:lnTo>
                    <a:lnTo>
                      <a:pt x="3856" y="2127"/>
                    </a:lnTo>
                    <a:lnTo>
                      <a:pt x="3869" y="1922"/>
                    </a:lnTo>
                    <a:lnTo>
                      <a:pt x="3856" y="1730"/>
                    </a:lnTo>
                    <a:lnTo>
                      <a:pt x="3830" y="1538"/>
                    </a:lnTo>
                    <a:lnTo>
                      <a:pt x="3779" y="1359"/>
                    </a:lnTo>
                    <a:lnTo>
                      <a:pt x="3715" y="1179"/>
                    </a:lnTo>
                    <a:lnTo>
                      <a:pt x="3625" y="1013"/>
                    </a:lnTo>
                    <a:lnTo>
                      <a:pt x="3536" y="846"/>
                    </a:lnTo>
                    <a:lnTo>
                      <a:pt x="3420" y="705"/>
                    </a:lnTo>
                    <a:lnTo>
                      <a:pt x="3292" y="564"/>
                    </a:lnTo>
                    <a:lnTo>
                      <a:pt x="3164" y="436"/>
                    </a:lnTo>
                    <a:lnTo>
                      <a:pt x="3011" y="321"/>
                    </a:lnTo>
                    <a:lnTo>
                      <a:pt x="2857" y="231"/>
                    </a:lnTo>
                    <a:lnTo>
                      <a:pt x="2690" y="155"/>
                    </a:lnTo>
                    <a:lnTo>
                      <a:pt x="2511" y="91"/>
                    </a:lnTo>
                    <a:lnTo>
                      <a:pt x="2319" y="39"/>
                    </a:lnTo>
                    <a:lnTo>
                      <a:pt x="2127" y="14"/>
                    </a:lnTo>
                    <a:lnTo>
                      <a:pt x="1935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7" name="Google Shape;1970;p81">
                <a:extLst>
                  <a:ext uri="{FF2B5EF4-FFF2-40B4-BE49-F238E27FC236}">
                    <a16:creationId xmlns:a16="http://schemas.microsoft.com/office/drawing/2014/main" id="{D3C999BB-51B4-9B84-1158-6BD62E74E7B0}"/>
                  </a:ext>
                </a:extLst>
              </p:cNvPr>
              <p:cNvSpPr/>
              <p:nvPr/>
            </p:nvSpPr>
            <p:spPr>
              <a:xfrm>
                <a:off x="2199807" y="1403508"/>
                <a:ext cx="150552" cy="149899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2985" extrusionOk="0">
                    <a:moveTo>
                      <a:pt x="1345" y="1"/>
                    </a:moveTo>
                    <a:lnTo>
                      <a:pt x="1191" y="26"/>
                    </a:lnTo>
                    <a:lnTo>
                      <a:pt x="1050" y="65"/>
                    </a:lnTo>
                    <a:lnTo>
                      <a:pt x="910" y="116"/>
                    </a:lnTo>
                    <a:lnTo>
                      <a:pt x="782" y="180"/>
                    </a:lnTo>
                    <a:lnTo>
                      <a:pt x="666" y="257"/>
                    </a:lnTo>
                    <a:lnTo>
                      <a:pt x="551" y="334"/>
                    </a:lnTo>
                    <a:lnTo>
                      <a:pt x="436" y="436"/>
                    </a:lnTo>
                    <a:lnTo>
                      <a:pt x="346" y="539"/>
                    </a:lnTo>
                    <a:lnTo>
                      <a:pt x="256" y="654"/>
                    </a:lnTo>
                    <a:lnTo>
                      <a:pt x="180" y="782"/>
                    </a:lnTo>
                    <a:lnTo>
                      <a:pt x="115" y="910"/>
                    </a:lnTo>
                    <a:lnTo>
                      <a:pt x="64" y="1051"/>
                    </a:lnTo>
                    <a:lnTo>
                      <a:pt x="26" y="1192"/>
                    </a:lnTo>
                    <a:lnTo>
                      <a:pt x="13" y="1333"/>
                    </a:lnTo>
                    <a:lnTo>
                      <a:pt x="0" y="1486"/>
                    </a:lnTo>
                    <a:lnTo>
                      <a:pt x="13" y="1640"/>
                    </a:lnTo>
                    <a:lnTo>
                      <a:pt x="26" y="1794"/>
                    </a:lnTo>
                    <a:lnTo>
                      <a:pt x="64" y="1935"/>
                    </a:lnTo>
                    <a:lnTo>
                      <a:pt x="115" y="2076"/>
                    </a:lnTo>
                    <a:lnTo>
                      <a:pt x="180" y="2204"/>
                    </a:lnTo>
                    <a:lnTo>
                      <a:pt x="256" y="2332"/>
                    </a:lnTo>
                    <a:lnTo>
                      <a:pt x="346" y="2447"/>
                    </a:lnTo>
                    <a:lnTo>
                      <a:pt x="436" y="2550"/>
                    </a:lnTo>
                    <a:lnTo>
                      <a:pt x="551" y="2652"/>
                    </a:lnTo>
                    <a:lnTo>
                      <a:pt x="666" y="2729"/>
                    </a:lnTo>
                    <a:lnTo>
                      <a:pt x="782" y="2806"/>
                    </a:lnTo>
                    <a:lnTo>
                      <a:pt x="910" y="2870"/>
                    </a:lnTo>
                    <a:lnTo>
                      <a:pt x="1050" y="2921"/>
                    </a:lnTo>
                    <a:lnTo>
                      <a:pt x="1191" y="2959"/>
                    </a:lnTo>
                    <a:lnTo>
                      <a:pt x="1345" y="2985"/>
                    </a:lnTo>
                    <a:lnTo>
                      <a:pt x="1652" y="2985"/>
                    </a:lnTo>
                    <a:lnTo>
                      <a:pt x="1793" y="2959"/>
                    </a:lnTo>
                    <a:lnTo>
                      <a:pt x="1947" y="2921"/>
                    </a:lnTo>
                    <a:lnTo>
                      <a:pt x="2075" y="2870"/>
                    </a:lnTo>
                    <a:lnTo>
                      <a:pt x="2216" y="2806"/>
                    </a:lnTo>
                    <a:lnTo>
                      <a:pt x="2331" y="2729"/>
                    </a:lnTo>
                    <a:lnTo>
                      <a:pt x="2447" y="2652"/>
                    </a:lnTo>
                    <a:lnTo>
                      <a:pt x="2549" y="2550"/>
                    </a:lnTo>
                    <a:lnTo>
                      <a:pt x="2651" y="2447"/>
                    </a:lnTo>
                    <a:lnTo>
                      <a:pt x="2741" y="2332"/>
                    </a:lnTo>
                    <a:lnTo>
                      <a:pt x="2818" y="2204"/>
                    </a:lnTo>
                    <a:lnTo>
                      <a:pt x="2882" y="2076"/>
                    </a:lnTo>
                    <a:lnTo>
                      <a:pt x="2920" y="1935"/>
                    </a:lnTo>
                    <a:lnTo>
                      <a:pt x="2959" y="1794"/>
                    </a:lnTo>
                    <a:lnTo>
                      <a:pt x="2984" y="1640"/>
                    </a:lnTo>
                    <a:lnTo>
                      <a:pt x="2997" y="1486"/>
                    </a:lnTo>
                    <a:lnTo>
                      <a:pt x="2984" y="1333"/>
                    </a:lnTo>
                    <a:lnTo>
                      <a:pt x="2959" y="1192"/>
                    </a:lnTo>
                    <a:lnTo>
                      <a:pt x="2920" y="1051"/>
                    </a:lnTo>
                    <a:lnTo>
                      <a:pt x="2882" y="910"/>
                    </a:lnTo>
                    <a:lnTo>
                      <a:pt x="2818" y="782"/>
                    </a:lnTo>
                    <a:lnTo>
                      <a:pt x="2741" y="654"/>
                    </a:lnTo>
                    <a:lnTo>
                      <a:pt x="2651" y="539"/>
                    </a:lnTo>
                    <a:lnTo>
                      <a:pt x="2549" y="436"/>
                    </a:lnTo>
                    <a:lnTo>
                      <a:pt x="2447" y="334"/>
                    </a:lnTo>
                    <a:lnTo>
                      <a:pt x="2331" y="257"/>
                    </a:lnTo>
                    <a:lnTo>
                      <a:pt x="2216" y="180"/>
                    </a:lnTo>
                    <a:lnTo>
                      <a:pt x="2075" y="116"/>
                    </a:lnTo>
                    <a:lnTo>
                      <a:pt x="1947" y="65"/>
                    </a:lnTo>
                    <a:lnTo>
                      <a:pt x="1793" y="26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8" name="Google Shape;1971;p81">
                <a:extLst>
                  <a:ext uri="{FF2B5EF4-FFF2-40B4-BE49-F238E27FC236}">
                    <a16:creationId xmlns:a16="http://schemas.microsoft.com/office/drawing/2014/main" id="{36C0FE25-65AC-987C-DD97-9518F65C3F7D}"/>
                  </a:ext>
                </a:extLst>
              </p:cNvPr>
              <p:cNvSpPr/>
              <p:nvPr/>
            </p:nvSpPr>
            <p:spPr>
              <a:xfrm>
                <a:off x="2238373" y="1441472"/>
                <a:ext cx="73368" cy="73368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461" extrusionOk="0">
                    <a:moveTo>
                      <a:pt x="731" y="0"/>
                    </a:moveTo>
                    <a:lnTo>
                      <a:pt x="577" y="26"/>
                    </a:lnTo>
                    <a:lnTo>
                      <a:pt x="449" y="64"/>
                    </a:lnTo>
                    <a:lnTo>
                      <a:pt x="321" y="128"/>
                    </a:lnTo>
                    <a:lnTo>
                      <a:pt x="218" y="218"/>
                    </a:lnTo>
                    <a:lnTo>
                      <a:pt x="129" y="333"/>
                    </a:lnTo>
                    <a:lnTo>
                      <a:pt x="52" y="449"/>
                    </a:lnTo>
                    <a:lnTo>
                      <a:pt x="14" y="590"/>
                    </a:lnTo>
                    <a:lnTo>
                      <a:pt x="1" y="730"/>
                    </a:lnTo>
                    <a:lnTo>
                      <a:pt x="14" y="884"/>
                    </a:lnTo>
                    <a:lnTo>
                      <a:pt x="52" y="1025"/>
                    </a:lnTo>
                    <a:lnTo>
                      <a:pt x="129" y="1140"/>
                    </a:lnTo>
                    <a:lnTo>
                      <a:pt x="218" y="1256"/>
                    </a:lnTo>
                    <a:lnTo>
                      <a:pt x="321" y="1345"/>
                    </a:lnTo>
                    <a:lnTo>
                      <a:pt x="449" y="1409"/>
                    </a:lnTo>
                    <a:lnTo>
                      <a:pt x="577" y="1448"/>
                    </a:lnTo>
                    <a:lnTo>
                      <a:pt x="731" y="1461"/>
                    </a:lnTo>
                    <a:lnTo>
                      <a:pt x="872" y="1448"/>
                    </a:lnTo>
                    <a:lnTo>
                      <a:pt x="1013" y="1409"/>
                    </a:lnTo>
                    <a:lnTo>
                      <a:pt x="1141" y="1345"/>
                    </a:lnTo>
                    <a:lnTo>
                      <a:pt x="1243" y="1256"/>
                    </a:lnTo>
                    <a:lnTo>
                      <a:pt x="1333" y="1140"/>
                    </a:lnTo>
                    <a:lnTo>
                      <a:pt x="1397" y="1025"/>
                    </a:lnTo>
                    <a:lnTo>
                      <a:pt x="1448" y="884"/>
                    </a:lnTo>
                    <a:lnTo>
                      <a:pt x="1461" y="730"/>
                    </a:lnTo>
                    <a:lnTo>
                      <a:pt x="1448" y="590"/>
                    </a:lnTo>
                    <a:lnTo>
                      <a:pt x="1397" y="449"/>
                    </a:lnTo>
                    <a:lnTo>
                      <a:pt x="1333" y="333"/>
                    </a:lnTo>
                    <a:lnTo>
                      <a:pt x="1243" y="218"/>
                    </a:lnTo>
                    <a:lnTo>
                      <a:pt x="1141" y="128"/>
                    </a:lnTo>
                    <a:lnTo>
                      <a:pt x="1013" y="64"/>
                    </a:lnTo>
                    <a:lnTo>
                      <a:pt x="872" y="26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9" name="Google Shape;1972;p81">
                <a:extLst>
                  <a:ext uri="{FF2B5EF4-FFF2-40B4-BE49-F238E27FC236}">
                    <a16:creationId xmlns:a16="http://schemas.microsoft.com/office/drawing/2014/main" id="{373D00AE-26E2-F7FD-27EF-A984E842AF48}"/>
                  </a:ext>
                </a:extLst>
              </p:cNvPr>
              <p:cNvSpPr/>
              <p:nvPr/>
            </p:nvSpPr>
            <p:spPr>
              <a:xfrm>
                <a:off x="1865364" y="1608693"/>
                <a:ext cx="102946" cy="102946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2050" extrusionOk="0">
                    <a:moveTo>
                      <a:pt x="1025" y="0"/>
                    </a:moveTo>
                    <a:lnTo>
                      <a:pt x="922" y="13"/>
                    </a:lnTo>
                    <a:lnTo>
                      <a:pt x="820" y="26"/>
                    </a:lnTo>
                    <a:lnTo>
                      <a:pt x="717" y="52"/>
                    </a:lnTo>
                    <a:lnTo>
                      <a:pt x="628" y="77"/>
                    </a:lnTo>
                    <a:lnTo>
                      <a:pt x="538" y="129"/>
                    </a:lnTo>
                    <a:lnTo>
                      <a:pt x="448" y="180"/>
                    </a:lnTo>
                    <a:lnTo>
                      <a:pt x="372" y="231"/>
                    </a:lnTo>
                    <a:lnTo>
                      <a:pt x="295" y="308"/>
                    </a:lnTo>
                    <a:lnTo>
                      <a:pt x="231" y="372"/>
                    </a:lnTo>
                    <a:lnTo>
                      <a:pt x="179" y="462"/>
                    </a:lnTo>
                    <a:lnTo>
                      <a:pt x="128" y="538"/>
                    </a:lnTo>
                    <a:lnTo>
                      <a:pt x="77" y="628"/>
                    </a:lnTo>
                    <a:lnTo>
                      <a:pt x="39" y="718"/>
                    </a:lnTo>
                    <a:lnTo>
                      <a:pt x="13" y="820"/>
                    </a:lnTo>
                    <a:lnTo>
                      <a:pt x="0" y="923"/>
                    </a:lnTo>
                    <a:lnTo>
                      <a:pt x="0" y="1025"/>
                    </a:lnTo>
                    <a:lnTo>
                      <a:pt x="0" y="1140"/>
                    </a:lnTo>
                    <a:lnTo>
                      <a:pt x="13" y="1230"/>
                    </a:lnTo>
                    <a:lnTo>
                      <a:pt x="39" y="1332"/>
                    </a:lnTo>
                    <a:lnTo>
                      <a:pt x="77" y="1435"/>
                    </a:lnTo>
                    <a:lnTo>
                      <a:pt x="128" y="1525"/>
                    </a:lnTo>
                    <a:lnTo>
                      <a:pt x="179" y="1601"/>
                    </a:lnTo>
                    <a:lnTo>
                      <a:pt x="231" y="1678"/>
                    </a:lnTo>
                    <a:lnTo>
                      <a:pt x="295" y="1755"/>
                    </a:lnTo>
                    <a:lnTo>
                      <a:pt x="372" y="1819"/>
                    </a:lnTo>
                    <a:lnTo>
                      <a:pt x="448" y="1883"/>
                    </a:lnTo>
                    <a:lnTo>
                      <a:pt x="538" y="1934"/>
                    </a:lnTo>
                    <a:lnTo>
                      <a:pt x="628" y="1973"/>
                    </a:lnTo>
                    <a:lnTo>
                      <a:pt x="717" y="2011"/>
                    </a:lnTo>
                    <a:lnTo>
                      <a:pt x="820" y="2037"/>
                    </a:lnTo>
                    <a:lnTo>
                      <a:pt x="922" y="2050"/>
                    </a:lnTo>
                    <a:lnTo>
                      <a:pt x="1127" y="2050"/>
                    </a:lnTo>
                    <a:lnTo>
                      <a:pt x="1230" y="2037"/>
                    </a:lnTo>
                    <a:lnTo>
                      <a:pt x="1332" y="2011"/>
                    </a:lnTo>
                    <a:lnTo>
                      <a:pt x="1422" y="1973"/>
                    </a:lnTo>
                    <a:lnTo>
                      <a:pt x="1511" y="1934"/>
                    </a:lnTo>
                    <a:lnTo>
                      <a:pt x="1601" y="1883"/>
                    </a:lnTo>
                    <a:lnTo>
                      <a:pt x="1678" y="1819"/>
                    </a:lnTo>
                    <a:lnTo>
                      <a:pt x="1755" y="1755"/>
                    </a:lnTo>
                    <a:lnTo>
                      <a:pt x="1819" y="1678"/>
                    </a:lnTo>
                    <a:lnTo>
                      <a:pt x="1870" y="1601"/>
                    </a:lnTo>
                    <a:lnTo>
                      <a:pt x="1921" y="1525"/>
                    </a:lnTo>
                    <a:lnTo>
                      <a:pt x="1973" y="1435"/>
                    </a:lnTo>
                    <a:lnTo>
                      <a:pt x="2011" y="1332"/>
                    </a:lnTo>
                    <a:lnTo>
                      <a:pt x="2037" y="1230"/>
                    </a:lnTo>
                    <a:lnTo>
                      <a:pt x="2049" y="1140"/>
                    </a:lnTo>
                    <a:lnTo>
                      <a:pt x="2049" y="1025"/>
                    </a:lnTo>
                    <a:lnTo>
                      <a:pt x="2049" y="923"/>
                    </a:lnTo>
                    <a:lnTo>
                      <a:pt x="2037" y="820"/>
                    </a:lnTo>
                    <a:lnTo>
                      <a:pt x="2011" y="718"/>
                    </a:lnTo>
                    <a:lnTo>
                      <a:pt x="1973" y="628"/>
                    </a:lnTo>
                    <a:lnTo>
                      <a:pt x="1921" y="538"/>
                    </a:lnTo>
                    <a:lnTo>
                      <a:pt x="1870" y="462"/>
                    </a:lnTo>
                    <a:lnTo>
                      <a:pt x="1819" y="372"/>
                    </a:lnTo>
                    <a:lnTo>
                      <a:pt x="1755" y="308"/>
                    </a:lnTo>
                    <a:lnTo>
                      <a:pt x="1678" y="231"/>
                    </a:lnTo>
                    <a:lnTo>
                      <a:pt x="1601" y="180"/>
                    </a:lnTo>
                    <a:lnTo>
                      <a:pt x="1511" y="129"/>
                    </a:lnTo>
                    <a:lnTo>
                      <a:pt x="1422" y="77"/>
                    </a:lnTo>
                    <a:lnTo>
                      <a:pt x="1332" y="52"/>
                    </a:lnTo>
                    <a:lnTo>
                      <a:pt x="1230" y="26"/>
                    </a:lnTo>
                    <a:lnTo>
                      <a:pt x="1127" y="13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0" name="Google Shape;1973;p81">
                <a:extLst>
                  <a:ext uri="{FF2B5EF4-FFF2-40B4-BE49-F238E27FC236}">
                    <a16:creationId xmlns:a16="http://schemas.microsoft.com/office/drawing/2014/main" id="{EDC79C2E-A342-5FD7-DA95-9755223BD5D7}"/>
                  </a:ext>
                </a:extLst>
              </p:cNvPr>
              <p:cNvSpPr/>
              <p:nvPr/>
            </p:nvSpPr>
            <p:spPr>
              <a:xfrm>
                <a:off x="2368937" y="1631843"/>
                <a:ext cx="260528" cy="260528"/>
              </a:xfrm>
              <a:custGeom>
                <a:avLst/>
                <a:gdLst/>
                <a:ahLst/>
                <a:cxnLst/>
                <a:rect l="l" t="t" r="r" b="b"/>
                <a:pathLst>
                  <a:path w="5188" h="5188" extrusionOk="0">
                    <a:moveTo>
                      <a:pt x="2601" y="1"/>
                    </a:moveTo>
                    <a:lnTo>
                      <a:pt x="2332" y="13"/>
                    </a:lnTo>
                    <a:lnTo>
                      <a:pt x="2076" y="52"/>
                    </a:lnTo>
                    <a:lnTo>
                      <a:pt x="1832" y="116"/>
                    </a:lnTo>
                    <a:lnTo>
                      <a:pt x="1589" y="205"/>
                    </a:lnTo>
                    <a:lnTo>
                      <a:pt x="1358" y="321"/>
                    </a:lnTo>
                    <a:lnTo>
                      <a:pt x="1153" y="449"/>
                    </a:lnTo>
                    <a:lnTo>
                      <a:pt x="948" y="590"/>
                    </a:lnTo>
                    <a:lnTo>
                      <a:pt x="769" y="769"/>
                    </a:lnTo>
                    <a:lnTo>
                      <a:pt x="603" y="948"/>
                    </a:lnTo>
                    <a:lnTo>
                      <a:pt x="449" y="1140"/>
                    </a:lnTo>
                    <a:lnTo>
                      <a:pt x="321" y="1358"/>
                    </a:lnTo>
                    <a:lnTo>
                      <a:pt x="206" y="1589"/>
                    </a:lnTo>
                    <a:lnTo>
                      <a:pt x="129" y="1819"/>
                    </a:lnTo>
                    <a:lnTo>
                      <a:pt x="65" y="2075"/>
                    </a:lnTo>
                    <a:lnTo>
                      <a:pt x="13" y="2332"/>
                    </a:lnTo>
                    <a:lnTo>
                      <a:pt x="1" y="2601"/>
                    </a:lnTo>
                    <a:lnTo>
                      <a:pt x="13" y="2857"/>
                    </a:lnTo>
                    <a:lnTo>
                      <a:pt x="65" y="3126"/>
                    </a:lnTo>
                    <a:lnTo>
                      <a:pt x="129" y="3369"/>
                    </a:lnTo>
                    <a:lnTo>
                      <a:pt x="206" y="3612"/>
                    </a:lnTo>
                    <a:lnTo>
                      <a:pt x="321" y="3830"/>
                    </a:lnTo>
                    <a:lnTo>
                      <a:pt x="449" y="4048"/>
                    </a:lnTo>
                    <a:lnTo>
                      <a:pt x="603" y="4253"/>
                    </a:lnTo>
                    <a:lnTo>
                      <a:pt x="769" y="4432"/>
                    </a:lnTo>
                    <a:lnTo>
                      <a:pt x="948" y="4599"/>
                    </a:lnTo>
                    <a:lnTo>
                      <a:pt x="1153" y="4752"/>
                    </a:lnTo>
                    <a:lnTo>
                      <a:pt x="1358" y="4880"/>
                    </a:lnTo>
                    <a:lnTo>
                      <a:pt x="1589" y="4983"/>
                    </a:lnTo>
                    <a:lnTo>
                      <a:pt x="1832" y="5072"/>
                    </a:lnTo>
                    <a:lnTo>
                      <a:pt x="2076" y="5137"/>
                    </a:lnTo>
                    <a:lnTo>
                      <a:pt x="2332" y="5175"/>
                    </a:lnTo>
                    <a:lnTo>
                      <a:pt x="2601" y="5188"/>
                    </a:lnTo>
                    <a:lnTo>
                      <a:pt x="2870" y="5175"/>
                    </a:lnTo>
                    <a:lnTo>
                      <a:pt x="3126" y="5137"/>
                    </a:lnTo>
                    <a:lnTo>
                      <a:pt x="3369" y="5072"/>
                    </a:lnTo>
                    <a:lnTo>
                      <a:pt x="3613" y="4983"/>
                    </a:lnTo>
                    <a:lnTo>
                      <a:pt x="3830" y="4880"/>
                    </a:lnTo>
                    <a:lnTo>
                      <a:pt x="4048" y="4752"/>
                    </a:lnTo>
                    <a:lnTo>
                      <a:pt x="4253" y="4599"/>
                    </a:lnTo>
                    <a:lnTo>
                      <a:pt x="4432" y="4432"/>
                    </a:lnTo>
                    <a:lnTo>
                      <a:pt x="4599" y="4253"/>
                    </a:lnTo>
                    <a:lnTo>
                      <a:pt x="4752" y="4048"/>
                    </a:lnTo>
                    <a:lnTo>
                      <a:pt x="4880" y="3830"/>
                    </a:lnTo>
                    <a:lnTo>
                      <a:pt x="4996" y="3612"/>
                    </a:lnTo>
                    <a:lnTo>
                      <a:pt x="5073" y="3369"/>
                    </a:lnTo>
                    <a:lnTo>
                      <a:pt x="5137" y="3126"/>
                    </a:lnTo>
                    <a:lnTo>
                      <a:pt x="5175" y="2857"/>
                    </a:lnTo>
                    <a:lnTo>
                      <a:pt x="5188" y="2601"/>
                    </a:lnTo>
                    <a:lnTo>
                      <a:pt x="5175" y="2332"/>
                    </a:lnTo>
                    <a:lnTo>
                      <a:pt x="5137" y="2075"/>
                    </a:lnTo>
                    <a:lnTo>
                      <a:pt x="5073" y="1819"/>
                    </a:lnTo>
                    <a:lnTo>
                      <a:pt x="4996" y="1589"/>
                    </a:lnTo>
                    <a:lnTo>
                      <a:pt x="4880" y="1358"/>
                    </a:lnTo>
                    <a:lnTo>
                      <a:pt x="4752" y="1140"/>
                    </a:lnTo>
                    <a:lnTo>
                      <a:pt x="4599" y="948"/>
                    </a:lnTo>
                    <a:lnTo>
                      <a:pt x="4432" y="769"/>
                    </a:lnTo>
                    <a:lnTo>
                      <a:pt x="4253" y="590"/>
                    </a:lnTo>
                    <a:lnTo>
                      <a:pt x="4048" y="449"/>
                    </a:lnTo>
                    <a:lnTo>
                      <a:pt x="3830" y="321"/>
                    </a:lnTo>
                    <a:lnTo>
                      <a:pt x="3613" y="205"/>
                    </a:lnTo>
                    <a:lnTo>
                      <a:pt x="3369" y="116"/>
                    </a:lnTo>
                    <a:lnTo>
                      <a:pt x="3126" y="52"/>
                    </a:lnTo>
                    <a:lnTo>
                      <a:pt x="2870" y="13"/>
                    </a:lnTo>
                    <a:lnTo>
                      <a:pt x="2601" y="1"/>
                    </a:lnTo>
                    <a:close/>
                  </a:path>
                </a:pathLst>
              </a:custGeom>
              <a:solidFill>
                <a:srgbClr val="1FC5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1" name="Google Shape;1974;p81">
                <a:extLst>
                  <a:ext uri="{FF2B5EF4-FFF2-40B4-BE49-F238E27FC236}">
                    <a16:creationId xmlns:a16="http://schemas.microsoft.com/office/drawing/2014/main" id="{84B8AD7B-862F-CC73-A3ED-20317A667F8D}"/>
                  </a:ext>
                </a:extLst>
              </p:cNvPr>
              <p:cNvSpPr/>
              <p:nvPr/>
            </p:nvSpPr>
            <p:spPr>
              <a:xfrm>
                <a:off x="2452547" y="1715454"/>
                <a:ext cx="93957" cy="93304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8" extrusionOk="0">
                    <a:moveTo>
                      <a:pt x="846" y="1"/>
                    </a:moveTo>
                    <a:lnTo>
                      <a:pt x="744" y="26"/>
                    </a:lnTo>
                    <a:lnTo>
                      <a:pt x="654" y="39"/>
                    </a:lnTo>
                    <a:lnTo>
                      <a:pt x="577" y="77"/>
                    </a:lnTo>
                    <a:lnTo>
                      <a:pt x="487" y="116"/>
                    </a:lnTo>
                    <a:lnTo>
                      <a:pt x="411" y="154"/>
                    </a:lnTo>
                    <a:lnTo>
                      <a:pt x="347" y="218"/>
                    </a:lnTo>
                    <a:lnTo>
                      <a:pt x="282" y="270"/>
                    </a:lnTo>
                    <a:lnTo>
                      <a:pt x="218" y="334"/>
                    </a:lnTo>
                    <a:lnTo>
                      <a:pt x="167" y="410"/>
                    </a:lnTo>
                    <a:lnTo>
                      <a:pt x="116" y="487"/>
                    </a:lnTo>
                    <a:lnTo>
                      <a:pt x="78" y="564"/>
                    </a:lnTo>
                    <a:lnTo>
                      <a:pt x="52" y="654"/>
                    </a:lnTo>
                    <a:lnTo>
                      <a:pt x="26" y="743"/>
                    </a:lnTo>
                    <a:lnTo>
                      <a:pt x="14" y="833"/>
                    </a:lnTo>
                    <a:lnTo>
                      <a:pt x="1" y="936"/>
                    </a:lnTo>
                    <a:lnTo>
                      <a:pt x="14" y="1025"/>
                    </a:lnTo>
                    <a:lnTo>
                      <a:pt x="26" y="1115"/>
                    </a:lnTo>
                    <a:lnTo>
                      <a:pt x="52" y="1205"/>
                    </a:lnTo>
                    <a:lnTo>
                      <a:pt x="78" y="1294"/>
                    </a:lnTo>
                    <a:lnTo>
                      <a:pt x="116" y="1371"/>
                    </a:lnTo>
                    <a:lnTo>
                      <a:pt x="167" y="1448"/>
                    </a:lnTo>
                    <a:lnTo>
                      <a:pt x="218" y="1525"/>
                    </a:lnTo>
                    <a:lnTo>
                      <a:pt x="282" y="1589"/>
                    </a:lnTo>
                    <a:lnTo>
                      <a:pt x="347" y="1653"/>
                    </a:lnTo>
                    <a:lnTo>
                      <a:pt x="411" y="1704"/>
                    </a:lnTo>
                    <a:lnTo>
                      <a:pt x="487" y="1755"/>
                    </a:lnTo>
                    <a:lnTo>
                      <a:pt x="577" y="1794"/>
                    </a:lnTo>
                    <a:lnTo>
                      <a:pt x="654" y="1819"/>
                    </a:lnTo>
                    <a:lnTo>
                      <a:pt x="744" y="1845"/>
                    </a:lnTo>
                    <a:lnTo>
                      <a:pt x="846" y="1858"/>
                    </a:lnTo>
                    <a:lnTo>
                      <a:pt x="1025" y="1858"/>
                    </a:lnTo>
                    <a:lnTo>
                      <a:pt x="1128" y="1845"/>
                    </a:lnTo>
                    <a:lnTo>
                      <a:pt x="1217" y="1819"/>
                    </a:lnTo>
                    <a:lnTo>
                      <a:pt x="1294" y="1794"/>
                    </a:lnTo>
                    <a:lnTo>
                      <a:pt x="1384" y="1755"/>
                    </a:lnTo>
                    <a:lnTo>
                      <a:pt x="1461" y="1704"/>
                    </a:lnTo>
                    <a:lnTo>
                      <a:pt x="1525" y="1653"/>
                    </a:lnTo>
                    <a:lnTo>
                      <a:pt x="1589" y="1589"/>
                    </a:lnTo>
                    <a:lnTo>
                      <a:pt x="1653" y="1525"/>
                    </a:lnTo>
                    <a:lnTo>
                      <a:pt x="1704" y="1448"/>
                    </a:lnTo>
                    <a:lnTo>
                      <a:pt x="1755" y="1371"/>
                    </a:lnTo>
                    <a:lnTo>
                      <a:pt x="1794" y="1294"/>
                    </a:lnTo>
                    <a:lnTo>
                      <a:pt x="1819" y="1205"/>
                    </a:lnTo>
                    <a:lnTo>
                      <a:pt x="1845" y="1115"/>
                    </a:lnTo>
                    <a:lnTo>
                      <a:pt x="1858" y="1025"/>
                    </a:lnTo>
                    <a:lnTo>
                      <a:pt x="1871" y="936"/>
                    </a:lnTo>
                    <a:lnTo>
                      <a:pt x="1858" y="833"/>
                    </a:lnTo>
                    <a:lnTo>
                      <a:pt x="1845" y="743"/>
                    </a:lnTo>
                    <a:lnTo>
                      <a:pt x="1819" y="654"/>
                    </a:lnTo>
                    <a:lnTo>
                      <a:pt x="1794" y="564"/>
                    </a:lnTo>
                    <a:lnTo>
                      <a:pt x="1755" y="487"/>
                    </a:lnTo>
                    <a:lnTo>
                      <a:pt x="1704" y="410"/>
                    </a:lnTo>
                    <a:lnTo>
                      <a:pt x="1653" y="334"/>
                    </a:lnTo>
                    <a:lnTo>
                      <a:pt x="1589" y="270"/>
                    </a:lnTo>
                    <a:lnTo>
                      <a:pt x="1525" y="218"/>
                    </a:lnTo>
                    <a:lnTo>
                      <a:pt x="1461" y="154"/>
                    </a:lnTo>
                    <a:lnTo>
                      <a:pt x="1384" y="116"/>
                    </a:lnTo>
                    <a:lnTo>
                      <a:pt x="1294" y="77"/>
                    </a:lnTo>
                    <a:lnTo>
                      <a:pt x="1217" y="39"/>
                    </a:lnTo>
                    <a:lnTo>
                      <a:pt x="1128" y="26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2" name="Google Shape;1975;p81">
                <a:extLst>
                  <a:ext uri="{FF2B5EF4-FFF2-40B4-BE49-F238E27FC236}">
                    <a16:creationId xmlns:a16="http://schemas.microsoft.com/office/drawing/2014/main" id="{592753B2-05C8-1C83-F3AD-749E89C80AE3}"/>
                  </a:ext>
                </a:extLst>
              </p:cNvPr>
              <p:cNvSpPr/>
              <p:nvPr/>
            </p:nvSpPr>
            <p:spPr>
              <a:xfrm>
                <a:off x="1226658" y="2344469"/>
                <a:ext cx="1965613" cy="679895"/>
              </a:xfrm>
              <a:custGeom>
                <a:avLst/>
                <a:gdLst/>
                <a:ahLst/>
                <a:cxnLst/>
                <a:rect l="l" t="t" r="r" b="b"/>
                <a:pathLst>
                  <a:path w="39142" h="13539" extrusionOk="0">
                    <a:moveTo>
                      <a:pt x="3638" y="1"/>
                    </a:moveTo>
                    <a:lnTo>
                      <a:pt x="3446" y="14"/>
                    </a:lnTo>
                    <a:lnTo>
                      <a:pt x="3267" y="26"/>
                    </a:lnTo>
                    <a:lnTo>
                      <a:pt x="3088" y="52"/>
                    </a:lnTo>
                    <a:lnTo>
                      <a:pt x="2908" y="78"/>
                    </a:lnTo>
                    <a:lnTo>
                      <a:pt x="2729" y="116"/>
                    </a:lnTo>
                    <a:lnTo>
                      <a:pt x="2563" y="167"/>
                    </a:lnTo>
                    <a:lnTo>
                      <a:pt x="2383" y="231"/>
                    </a:lnTo>
                    <a:lnTo>
                      <a:pt x="2230" y="295"/>
                    </a:lnTo>
                    <a:lnTo>
                      <a:pt x="2063" y="359"/>
                    </a:lnTo>
                    <a:lnTo>
                      <a:pt x="1909" y="449"/>
                    </a:lnTo>
                    <a:lnTo>
                      <a:pt x="1756" y="526"/>
                    </a:lnTo>
                    <a:lnTo>
                      <a:pt x="1602" y="628"/>
                    </a:lnTo>
                    <a:lnTo>
                      <a:pt x="1461" y="731"/>
                    </a:lnTo>
                    <a:lnTo>
                      <a:pt x="1333" y="833"/>
                    </a:lnTo>
                    <a:lnTo>
                      <a:pt x="1192" y="948"/>
                    </a:lnTo>
                    <a:lnTo>
                      <a:pt x="1064" y="1064"/>
                    </a:lnTo>
                    <a:lnTo>
                      <a:pt x="949" y="1192"/>
                    </a:lnTo>
                    <a:lnTo>
                      <a:pt x="833" y="1333"/>
                    </a:lnTo>
                    <a:lnTo>
                      <a:pt x="731" y="1461"/>
                    </a:lnTo>
                    <a:lnTo>
                      <a:pt x="629" y="1602"/>
                    </a:lnTo>
                    <a:lnTo>
                      <a:pt x="526" y="1755"/>
                    </a:lnTo>
                    <a:lnTo>
                      <a:pt x="449" y="1909"/>
                    </a:lnTo>
                    <a:lnTo>
                      <a:pt x="360" y="2063"/>
                    </a:lnTo>
                    <a:lnTo>
                      <a:pt x="296" y="2229"/>
                    </a:lnTo>
                    <a:lnTo>
                      <a:pt x="231" y="2396"/>
                    </a:lnTo>
                    <a:lnTo>
                      <a:pt x="167" y="2562"/>
                    </a:lnTo>
                    <a:lnTo>
                      <a:pt x="116" y="2729"/>
                    </a:lnTo>
                    <a:lnTo>
                      <a:pt x="78" y="2908"/>
                    </a:lnTo>
                    <a:lnTo>
                      <a:pt x="52" y="3087"/>
                    </a:lnTo>
                    <a:lnTo>
                      <a:pt x="27" y="3267"/>
                    </a:lnTo>
                    <a:lnTo>
                      <a:pt x="14" y="3459"/>
                    </a:lnTo>
                    <a:lnTo>
                      <a:pt x="1" y="3638"/>
                    </a:lnTo>
                    <a:lnTo>
                      <a:pt x="1" y="9901"/>
                    </a:lnTo>
                    <a:lnTo>
                      <a:pt x="14" y="10093"/>
                    </a:lnTo>
                    <a:lnTo>
                      <a:pt x="27" y="10273"/>
                    </a:lnTo>
                    <a:lnTo>
                      <a:pt x="52" y="10465"/>
                    </a:lnTo>
                    <a:lnTo>
                      <a:pt x="78" y="10644"/>
                    </a:lnTo>
                    <a:lnTo>
                      <a:pt x="116" y="10811"/>
                    </a:lnTo>
                    <a:lnTo>
                      <a:pt x="167" y="10990"/>
                    </a:lnTo>
                    <a:lnTo>
                      <a:pt x="231" y="11156"/>
                    </a:lnTo>
                    <a:lnTo>
                      <a:pt x="296" y="11323"/>
                    </a:lnTo>
                    <a:lnTo>
                      <a:pt x="360" y="11477"/>
                    </a:lnTo>
                    <a:lnTo>
                      <a:pt x="449" y="11643"/>
                    </a:lnTo>
                    <a:lnTo>
                      <a:pt x="526" y="11797"/>
                    </a:lnTo>
                    <a:lnTo>
                      <a:pt x="629" y="11938"/>
                    </a:lnTo>
                    <a:lnTo>
                      <a:pt x="731" y="12079"/>
                    </a:lnTo>
                    <a:lnTo>
                      <a:pt x="833" y="12219"/>
                    </a:lnTo>
                    <a:lnTo>
                      <a:pt x="949" y="12348"/>
                    </a:lnTo>
                    <a:lnTo>
                      <a:pt x="1064" y="12476"/>
                    </a:lnTo>
                    <a:lnTo>
                      <a:pt x="1192" y="12591"/>
                    </a:lnTo>
                    <a:lnTo>
                      <a:pt x="1333" y="12706"/>
                    </a:lnTo>
                    <a:lnTo>
                      <a:pt x="1461" y="12821"/>
                    </a:lnTo>
                    <a:lnTo>
                      <a:pt x="1602" y="12924"/>
                    </a:lnTo>
                    <a:lnTo>
                      <a:pt x="1756" y="13014"/>
                    </a:lnTo>
                    <a:lnTo>
                      <a:pt x="1909" y="13103"/>
                    </a:lnTo>
                    <a:lnTo>
                      <a:pt x="2063" y="13180"/>
                    </a:lnTo>
                    <a:lnTo>
                      <a:pt x="2230" y="13257"/>
                    </a:lnTo>
                    <a:lnTo>
                      <a:pt x="2383" y="13321"/>
                    </a:lnTo>
                    <a:lnTo>
                      <a:pt x="2563" y="13372"/>
                    </a:lnTo>
                    <a:lnTo>
                      <a:pt x="2729" y="13423"/>
                    </a:lnTo>
                    <a:lnTo>
                      <a:pt x="2908" y="13462"/>
                    </a:lnTo>
                    <a:lnTo>
                      <a:pt x="3088" y="13500"/>
                    </a:lnTo>
                    <a:lnTo>
                      <a:pt x="3267" y="13526"/>
                    </a:lnTo>
                    <a:lnTo>
                      <a:pt x="3446" y="13539"/>
                    </a:lnTo>
                    <a:lnTo>
                      <a:pt x="35696" y="13539"/>
                    </a:lnTo>
                    <a:lnTo>
                      <a:pt x="35889" y="13526"/>
                    </a:lnTo>
                    <a:lnTo>
                      <a:pt x="36068" y="13500"/>
                    </a:lnTo>
                    <a:lnTo>
                      <a:pt x="36247" y="13462"/>
                    </a:lnTo>
                    <a:lnTo>
                      <a:pt x="36414" y="13423"/>
                    </a:lnTo>
                    <a:lnTo>
                      <a:pt x="36593" y="13372"/>
                    </a:lnTo>
                    <a:lnTo>
                      <a:pt x="36759" y="13321"/>
                    </a:lnTo>
                    <a:lnTo>
                      <a:pt x="36926" y="13257"/>
                    </a:lnTo>
                    <a:lnTo>
                      <a:pt x="37092" y="13180"/>
                    </a:lnTo>
                    <a:lnTo>
                      <a:pt x="37246" y="13103"/>
                    </a:lnTo>
                    <a:lnTo>
                      <a:pt x="37400" y="13014"/>
                    </a:lnTo>
                    <a:lnTo>
                      <a:pt x="37541" y="12924"/>
                    </a:lnTo>
                    <a:lnTo>
                      <a:pt x="37682" y="12821"/>
                    </a:lnTo>
                    <a:lnTo>
                      <a:pt x="37823" y="12706"/>
                    </a:lnTo>
                    <a:lnTo>
                      <a:pt x="37951" y="12591"/>
                    </a:lnTo>
                    <a:lnTo>
                      <a:pt x="38079" y="12476"/>
                    </a:lnTo>
                    <a:lnTo>
                      <a:pt x="38207" y="12348"/>
                    </a:lnTo>
                    <a:lnTo>
                      <a:pt x="38322" y="12219"/>
                    </a:lnTo>
                    <a:lnTo>
                      <a:pt x="38424" y="12079"/>
                    </a:lnTo>
                    <a:lnTo>
                      <a:pt x="38527" y="11938"/>
                    </a:lnTo>
                    <a:lnTo>
                      <a:pt x="38617" y="11797"/>
                    </a:lnTo>
                    <a:lnTo>
                      <a:pt x="38706" y="11643"/>
                    </a:lnTo>
                    <a:lnTo>
                      <a:pt x="38783" y="11477"/>
                    </a:lnTo>
                    <a:lnTo>
                      <a:pt x="38860" y="11323"/>
                    </a:lnTo>
                    <a:lnTo>
                      <a:pt x="38924" y="11156"/>
                    </a:lnTo>
                    <a:lnTo>
                      <a:pt x="38988" y="10990"/>
                    </a:lnTo>
                    <a:lnTo>
                      <a:pt x="39026" y="10811"/>
                    </a:lnTo>
                    <a:lnTo>
                      <a:pt x="39078" y="10644"/>
                    </a:lnTo>
                    <a:lnTo>
                      <a:pt x="39103" y="10465"/>
                    </a:lnTo>
                    <a:lnTo>
                      <a:pt x="39129" y="10273"/>
                    </a:lnTo>
                    <a:lnTo>
                      <a:pt x="39142" y="10093"/>
                    </a:lnTo>
                    <a:lnTo>
                      <a:pt x="39142" y="9901"/>
                    </a:lnTo>
                    <a:lnTo>
                      <a:pt x="39142" y="3638"/>
                    </a:lnTo>
                    <a:lnTo>
                      <a:pt x="39142" y="3459"/>
                    </a:lnTo>
                    <a:lnTo>
                      <a:pt x="39129" y="3267"/>
                    </a:lnTo>
                    <a:lnTo>
                      <a:pt x="39103" y="3087"/>
                    </a:lnTo>
                    <a:lnTo>
                      <a:pt x="39078" y="2908"/>
                    </a:lnTo>
                    <a:lnTo>
                      <a:pt x="39026" y="2729"/>
                    </a:lnTo>
                    <a:lnTo>
                      <a:pt x="38988" y="2562"/>
                    </a:lnTo>
                    <a:lnTo>
                      <a:pt x="38924" y="2396"/>
                    </a:lnTo>
                    <a:lnTo>
                      <a:pt x="38860" y="2229"/>
                    </a:lnTo>
                    <a:lnTo>
                      <a:pt x="38783" y="2063"/>
                    </a:lnTo>
                    <a:lnTo>
                      <a:pt x="38706" y="1909"/>
                    </a:lnTo>
                    <a:lnTo>
                      <a:pt x="38617" y="1755"/>
                    </a:lnTo>
                    <a:lnTo>
                      <a:pt x="38527" y="1602"/>
                    </a:lnTo>
                    <a:lnTo>
                      <a:pt x="38424" y="1461"/>
                    </a:lnTo>
                    <a:lnTo>
                      <a:pt x="38322" y="1333"/>
                    </a:lnTo>
                    <a:lnTo>
                      <a:pt x="38207" y="1192"/>
                    </a:lnTo>
                    <a:lnTo>
                      <a:pt x="38079" y="1064"/>
                    </a:lnTo>
                    <a:lnTo>
                      <a:pt x="37951" y="948"/>
                    </a:lnTo>
                    <a:lnTo>
                      <a:pt x="37823" y="833"/>
                    </a:lnTo>
                    <a:lnTo>
                      <a:pt x="37682" y="731"/>
                    </a:lnTo>
                    <a:lnTo>
                      <a:pt x="37541" y="628"/>
                    </a:lnTo>
                    <a:lnTo>
                      <a:pt x="37400" y="526"/>
                    </a:lnTo>
                    <a:lnTo>
                      <a:pt x="37246" y="449"/>
                    </a:lnTo>
                    <a:lnTo>
                      <a:pt x="37092" y="359"/>
                    </a:lnTo>
                    <a:lnTo>
                      <a:pt x="36926" y="295"/>
                    </a:lnTo>
                    <a:lnTo>
                      <a:pt x="36759" y="231"/>
                    </a:lnTo>
                    <a:lnTo>
                      <a:pt x="36593" y="167"/>
                    </a:lnTo>
                    <a:lnTo>
                      <a:pt x="36414" y="116"/>
                    </a:lnTo>
                    <a:lnTo>
                      <a:pt x="36247" y="78"/>
                    </a:lnTo>
                    <a:lnTo>
                      <a:pt x="36068" y="52"/>
                    </a:lnTo>
                    <a:lnTo>
                      <a:pt x="35889" y="26"/>
                    </a:lnTo>
                    <a:lnTo>
                      <a:pt x="35696" y="14"/>
                    </a:lnTo>
                    <a:lnTo>
                      <a:pt x="35517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3" name="Google Shape;1976;p81">
                <a:extLst>
                  <a:ext uri="{FF2B5EF4-FFF2-40B4-BE49-F238E27FC236}">
                    <a16:creationId xmlns:a16="http://schemas.microsoft.com/office/drawing/2014/main" id="{8BCA6107-EF30-6360-9D73-F6E856A74E42}"/>
                  </a:ext>
                </a:extLst>
              </p:cNvPr>
              <p:cNvSpPr/>
              <p:nvPr/>
            </p:nvSpPr>
            <p:spPr>
              <a:xfrm>
                <a:off x="1482662" y="2021626"/>
                <a:ext cx="1454299" cy="130616"/>
              </a:xfrm>
              <a:custGeom>
                <a:avLst/>
                <a:gdLst/>
                <a:ahLst/>
                <a:cxnLst/>
                <a:rect l="l" t="t" r="r" b="b"/>
                <a:pathLst>
                  <a:path w="28960" h="2601" extrusionOk="0">
                    <a:moveTo>
                      <a:pt x="0" y="0"/>
                    </a:moveTo>
                    <a:lnTo>
                      <a:pt x="0" y="2600"/>
                    </a:lnTo>
                    <a:lnTo>
                      <a:pt x="28959" y="2600"/>
                    </a:lnTo>
                    <a:lnTo>
                      <a:pt x="28959" y="0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4" name="Google Shape;1977;p81">
                <a:extLst>
                  <a:ext uri="{FF2B5EF4-FFF2-40B4-BE49-F238E27FC236}">
                    <a16:creationId xmlns:a16="http://schemas.microsoft.com/office/drawing/2014/main" id="{EB4D69E1-9656-FF67-7792-18F84980A9BE}"/>
                  </a:ext>
                </a:extLst>
              </p:cNvPr>
              <p:cNvSpPr/>
              <p:nvPr/>
            </p:nvSpPr>
            <p:spPr>
              <a:xfrm>
                <a:off x="3192189" y="4322206"/>
                <a:ext cx="141563" cy="409775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8160" extrusionOk="0">
                    <a:moveTo>
                      <a:pt x="1" y="1"/>
                    </a:moveTo>
                    <a:lnTo>
                      <a:pt x="1" y="8160"/>
                    </a:lnTo>
                    <a:lnTo>
                      <a:pt x="2818" y="8160"/>
                    </a:lnTo>
                    <a:lnTo>
                      <a:pt x="2818" y="2806"/>
                    </a:lnTo>
                    <a:lnTo>
                      <a:pt x="2806" y="2524"/>
                    </a:lnTo>
                    <a:lnTo>
                      <a:pt x="2767" y="2242"/>
                    </a:lnTo>
                    <a:lnTo>
                      <a:pt x="2690" y="1973"/>
                    </a:lnTo>
                    <a:lnTo>
                      <a:pt x="2601" y="1717"/>
                    </a:lnTo>
                    <a:lnTo>
                      <a:pt x="2473" y="1474"/>
                    </a:lnTo>
                    <a:lnTo>
                      <a:pt x="2332" y="1243"/>
                    </a:lnTo>
                    <a:lnTo>
                      <a:pt x="2178" y="1026"/>
                    </a:lnTo>
                    <a:lnTo>
                      <a:pt x="1999" y="821"/>
                    </a:lnTo>
                    <a:lnTo>
                      <a:pt x="1794" y="641"/>
                    </a:lnTo>
                    <a:lnTo>
                      <a:pt x="1576" y="475"/>
                    </a:lnTo>
                    <a:lnTo>
                      <a:pt x="1346" y="334"/>
                    </a:lnTo>
                    <a:lnTo>
                      <a:pt x="1102" y="219"/>
                    </a:lnTo>
                    <a:lnTo>
                      <a:pt x="846" y="129"/>
                    </a:lnTo>
                    <a:lnTo>
                      <a:pt x="577" y="52"/>
                    </a:lnTo>
                    <a:lnTo>
                      <a:pt x="295" y="1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5" name="Google Shape;1978;p81">
                <a:extLst>
                  <a:ext uri="{FF2B5EF4-FFF2-40B4-BE49-F238E27FC236}">
                    <a16:creationId xmlns:a16="http://schemas.microsoft.com/office/drawing/2014/main" id="{F884227D-DC38-4891-8B44-BBE96313DB52}"/>
                  </a:ext>
                </a:extLst>
              </p:cNvPr>
              <p:cNvSpPr/>
              <p:nvPr/>
            </p:nvSpPr>
            <p:spPr>
              <a:xfrm>
                <a:off x="1085850" y="4322206"/>
                <a:ext cx="140860" cy="409775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8160" extrusionOk="0">
                    <a:moveTo>
                      <a:pt x="2805" y="1"/>
                    </a:moveTo>
                    <a:lnTo>
                      <a:pt x="2523" y="14"/>
                    </a:lnTo>
                    <a:lnTo>
                      <a:pt x="2241" y="52"/>
                    </a:lnTo>
                    <a:lnTo>
                      <a:pt x="1972" y="129"/>
                    </a:lnTo>
                    <a:lnTo>
                      <a:pt x="1716" y="219"/>
                    </a:lnTo>
                    <a:lnTo>
                      <a:pt x="1473" y="334"/>
                    </a:lnTo>
                    <a:lnTo>
                      <a:pt x="1230" y="475"/>
                    </a:lnTo>
                    <a:lnTo>
                      <a:pt x="1025" y="641"/>
                    </a:lnTo>
                    <a:lnTo>
                      <a:pt x="820" y="821"/>
                    </a:lnTo>
                    <a:lnTo>
                      <a:pt x="640" y="1026"/>
                    </a:lnTo>
                    <a:lnTo>
                      <a:pt x="474" y="1243"/>
                    </a:lnTo>
                    <a:lnTo>
                      <a:pt x="333" y="1474"/>
                    </a:lnTo>
                    <a:lnTo>
                      <a:pt x="218" y="1717"/>
                    </a:lnTo>
                    <a:lnTo>
                      <a:pt x="128" y="1973"/>
                    </a:lnTo>
                    <a:lnTo>
                      <a:pt x="51" y="2242"/>
                    </a:lnTo>
                    <a:lnTo>
                      <a:pt x="13" y="2524"/>
                    </a:lnTo>
                    <a:lnTo>
                      <a:pt x="0" y="2806"/>
                    </a:lnTo>
                    <a:lnTo>
                      <a:pt x="0" y="8160"/>
                    </a:lnTo>
                    <a:lnTo>
                      <a:pt x="2805" y="8160"/>
                    </a:lnTo>
                    <a:lnTo>
                      <a:pt x="2805" y="1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6" name="Google Shape;1979;p81">
                <a:extLst>
                  <a:ext uri="{FF2B5EF4-FFF2-40B4-BE49-F238E27FC236}">
                    <a16:creationId xmlns:a16="http://schemas.microsoft.com/office/drawing/2014/main" id="{F52EF9A6-0C34-0444-4CDD-60F1C17F1247}"/>
                  </a:ext>
                </a:extLst>
              </p:cNvPr>
              <p:cNvSpPr/>
              <p:nvPr/>
            </p:nvSpPr>
            <p:spPr>
              <a:xfrm>
                <a:off x="1405479" y="2091076"/>
                <a:ext cx="1608617" cy="1580998"/>
              </a:xfrm>
              <a:custGeom>
                <a:avLst/>
                <a:gdLst/>
                <a:ahLst/>
                <a:cxnLst/>
                <a:rect l="l" t="t" r="r" b="b"/>
                <a:pathLst>
                  <a:path w="32033" h="31483" extrusionOk="0">
                    <a:moveTo>
                      <a:pt x="1" y="0"/>
                    </a:moveTo>
                    <a:lnTo>
                      <a:pt x="1" y="24425"/>
                    </a:lnTo>
                    <a:lnTo>
                      <a:pt x="13" y="24796"/>
                    </a:lnTo>
                    <a:lnTo>
                      <a:pt x="39" y="25155"/>
                    </a:lnTo>
                    <a:lnTo>
                      <a:pt x="77" y="25501"/>
                    </a:lnTo>
                    <a:lnTo>
                      <a:pt x="141" y="25847"/>
                    </a:lnTo>
                    <a:lnTo>
                      <a:pt x="218" y="26193"/>
                    </a:lnTo>
                    <a:lnTo>
                      <a:pt x="321" y="26526"/>
                    </a:lnTo>
                    <a:lnTo>
                      <a:pt x="423" y="26859"/>
                    </a:lnTo>
                    <a:lnTo>
                      <a:pt x="551" y="27179"/>
                    </a:lnTo>
                    <a:lnTo>
                      <a:pt x="692" y="27486"/>
                    </a:lnTo>
                    <a:lnTo>
                      <a:pt x="846" y="27794"/>
                    </a:lnTo>
                    <a:lnTo>
                      <a:pt x="1025" y="28088"/>
                    </a:lnTo>
                    <a:lnTo>
                      <a:pt x="1204" y="28370"/>
                    </a:lnTo>
                    <a:lnTo>
                      <a:pt x="1397" y="28652"/>
                    </a:lnTo>
                    <a:lnTo>
                      <a:pt x="1614" y="28921"/>
                    </a:lnTo>
                    <a:lnTo>
                      <a:pt x="1832" y="29177"/>
                    </a:lnTo>
                    <a:lnTo>
                      <a:pt x="2063" y="29420"/>
                    </a:lnTo>
                    <a:lnTo>
                      <a:pt x="2306" y="29651"/>
                    </a:lnTo>
                    <a:lnTo>
                      <a:pt x="2562" y="29881"/>
                    </a:lnTo>
                    <a:lnTo>
                      <a:pt x="2831" y="30086"/>
                    </a:lnTo>
                    <a:lnTo>
                      <a:pt x="3113" y="30278"/>
                    </a:lnTo>
                    <a:lnTo>
                      <a:pt x="3395" y="30470"/>
                    </a:lnTo>
                    <a:lnTo>
                      <a:pt x="3689" y="30637"/>
                    </a:lnTo>
                    <a:lnTo>
                      <a:pt x="3997" y="30791"/>
                    </a:lnTo>
                    <a:lnTo>
                      <a:pt x="4304" y="30931"/>
                    </a:lnTo>
                    <a:lnTo>
                      <a:pt x="4624" y="31060"/>
                    </a:lnTo>
                    <a:lnTo>
                      <a:pt x="4957" y="31175"/>
                    </a:lnTo>
                    <a:lnTo>
                      <a:pt x="5290" y="31264"/>
                    </a:lnTo>
                    <a:lnTo>
                      <a:pt x="5636" y="31341"/>
                    </a:lnTo>
                    <a:lnTo>
                      <a:pt x="5982" y="31405"/>
                    </a:lnTo>
                    <a:lnTo>
                      <a:pt x="6340" y="31444"/>
                    </a:lnTo>
                    <a:lnTo>
                      <a:pt x="6686" y="31482"/>
                    </a:lnTo>
                    <a:lnTo>
                      <a:pt x="25334" y="31482"/>
                    </a:lnTo>
                    <a:lnTo>
                      <a:pt x="25693" y="31444"/>
                    </a:lnTo>
                    <a:lnTo>
                      <a:pt x="26052" y="31405"/>
                    </a:lnTo>
                    <a:lnTo>
                      <a:pt x="26398" y="31341"/>
                    </a:lnTo>
                    <a:lnTo>
                      <a:pt x="26731" y="31264"/>
                    </a:lnTo>
                    <a:lnTo>
                      <a:pt x="27076" y="31175"/>
                    </a:lnTo>
                    <a:lnTo>
                      <a:pt x="27397" y="31060"/>
                    </a:lnTo>
                    <a:lnTo>
                      <a:pt x="27717" y="30931"/>
                    </a:lnTo>
                    <a:lnTo>
                      <a:pt x="28037" y="30791"/>
                    </a:lnTo>
                    <a:lnTo>
                      <a:pt x="28331" y="30637"/>
                    </a:lnTo>
                    <a:lnTo>
                      <a:pt x="28626" y="30470"/>
                    </a:lnTo>
                    <a:lnTo>
                      <a:pt x="28921" y="30278"/>
                    </a:lnTo>
                    <a:lnTo>
                      <a:pt x="29190" y="30086"/>
                    </a:lnTo>
                    <a:lnTo>
                      <a:pt x="29459" y="29881"/>
                    </a:lnTo>
                    <a:lnTo>
                      <a:pt x="29715" y="29651"/>
                    </a:lnTo>
                    <a:lnTo>
                      <a:pt x="29958" y="29420"/>
                    </a:lnTo>
                    <a:lnTo>
                      <a:pt x="30201" y="29177"/>
                    </a:lnTo>
                    <a:lnTo>
                      <a:pt x="30419" y="28921"/>
                    </a:lnTo>
                    <a:lnTo>
                      <a:pt x="30624" y="28652"/>
                    </a:lnTo>
                    <a:lnTo>
                      <a:pt x="30829" y="28370"/>
                    </a:lnTo>
                    <a:lnTo>
                      <a:pt x="31008" y="28088"/>
                    </a:lnTo>
                    <a:lnTo>
                      <a:pt x="31175" y="27794"/>
                    </a:lnTo>
                    <a:lnTo>
                      <a:pt x="31329" y="27486"/>
                    </a:lnTo>
                    <a:lnTo>
                      <a:pt x="31469" y="27179"/>
                    </a:lnTo>
                    <a:lnTo>
                      <a:pt x="31597" y="26859"/>
                    </a:lnTo>
                    <a:lnTo>
                      <a:pt x="31713" y="26526"/>
                    </a:lnTo>
                    <a:lnTo>
                      <a:pt x="31802" y="26193"/>
                    </a:lnTo>
                    <a:lnTo>
                      <a:pt x="31892" y="25847"/>
                    </a:lnTo>
                    <a:lnTo>
                      <a:pt x="31943" y="25501"/>
                    </a:lnTo>
                    <a:lnTo>
                      <a:pt x="31995" y="25155"/>
                    </a:lnTo>
                    <a:lnTo>
                      <a:pt x="32020" y="24796"/>
                    </a:lnTo>
                    <a:lnTo>
                      <a:pt x="32033" y="24425"/>
                    </a:lnTo>
                    <a:lnTo>
                      <a:pt x="32033" y="0"/>
                    </a:lnTo>
                    <a:close/>
                  </a:path>
                </a:pathLst>
              </a:custGeom>
              <a:solidFill>
                <a:srgbClr val="79B0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7" name="Google Shape;1980;p81">
                <a:extLst>
                  <a:ext uri="{FF2B5EF4-FFF2-40B4-BE49-F238E27FC236}">
                    <a16:creationId xmlns:a16="http://schemas.microsoft.com/office/drawing/2014/main" id="{4BD62DF6-C2A0-65C5-A3BE-A042D441E7D8}"/>
                  </a:ext>
                </a:extLst>
              </p:cNvPr>
              <p:cNvSpPr/>
              <p:nvPr/>
            </p:nvSpPr>
            <p:spPr>
              <a:xfrm>
                <a:off x="1675595" y="2506569"/>
                <a:ext cx="355741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7095" extrusionOk="0">
                    <a:moveTo>
                      <a:pt x="3356" y="0"/>
                    </a:moveTo>
                    <a:lnTo>
                      <a:pt x="3177" y="13"/>
                    </a:lnTo>
                    <a:lnTo>
                      <a:pt x="2998" y="39"/>
                    </a:lnTo>
                    <a:lnTo>
                      <a:pt x="2831" y="64"/>
                    </a:lnTo>
                    <a:lnTo>
                      <a:pt x="2652" y="116"/>
                    </a:lnTo>
                    <a:lnTo>
                      <a:pt x="2486" y="154"/>
                    </a:lnTo>
                    <a:lnTo>
                      <a:pt x="2319" y="218"/>
                    </a:lnTo>
                    <a:lnTo>
                      <a:pt x="2165" y="282"/>
                    </a:lnTo>
                    <a:lnTo>
                      <a:pt x="1999" y="346"/>
                    </a:lnTo>
                    <a:lnTo>
                      <a:pt x="1845" y="423"/>
                    </a:lnTo>
                    <a:lnTo>
                      <a:pt x="1704" y="513"/>
                    </a:lnTo>
                    <a:lnTo>
                      <a:pt x="1563" y="602"/>
                    </a:lnTo>
                    <a:lnTo>
                      <a:pt x="1422" y="705"/>
                    </a:lnTo>
                    <a:lnTo>
                      <a:pt x="1282" y="807"/>
                    </a:lnTo>
                    <a:lnTo>
                      <a:pt x="1154" y="922"/>
                    </a:lnTo>
                    <a:lnTo>
                      <a:pt x="1038" y="1038"/>
                    </a:lnTo>
                    <a:lnTo>
                      <a:pt x="910" y="1166"/>
                    </a:lnTo>
                    <a:lnTo>
                      <a:pt x="808" y="1294"/>
                    </a:lnTo>
                    <a:lnTo>
                      <a:pt x="705" y="1422"/>
                    </a:lnTo>
                    <a:lnTo>
                      <a:pt x="603" y="1563"/>
                    </a:lnTo>
                    <a:lnTo>
                      <a:pt x="513" y="1704"/>
                    </a:lnTo>
                    <a:lnTo>
                      <a:pt x="423" y="1857"/>
                    </a:lnTo>
                    <a:lnTo>
                      <a:pt x="347" y="2011"/>
                    </a:lnTo>
                    <a:lnTo>
                      <a:pt x="270" y="2165"/>
                    </a:lnTo>
                    <a:lnTo>
                      <a:pt x="206" y="2331"/>
                    </a:lnTo>
                    <a:lnTo>
                      <a:pt x="155" y="2485"/>
                    </a:lnTo>
                    <a:lnTo>
                      <a:pt x="103" y="2664"/>
                    </a:lnTo>
                    <a:lnTo>
                      <a:pt x="65" y="2831"/>
                    </a:lnTo>
                    <a:lnTo>
                      <a:pt x="39" y="3010"/>
                    </a:lnTo>
                    <a:lnTo>
                      <a:pt x="14" y="3177"/>
                    </a:lnTo>
                    <a:lnTo>
                      <a:pt x="1" y="3356"/>
                    </a:lnTo>
                    <a:lnTo>
                      <a:pt x="1" y="3548"/>
                    </a:lnTo>
                    <a:lnTo>
                      <a:pt x="1" y="3727"/>
                    </a:lnTo>
                    <a:lnTo>
                      <a:pt x="14" y="3907"/>
                    </a:lnTo>
                    <a:lnTo>
                      <a:pt x="39" y="4086"/>
                    </a:lnTo>
                    <a:lnTo>
                      <a:pt x="65" y="4265"/>
                    </a:lnTo>
                    <a:lnTo>
                      <a:pt x="103" y="4432"/>
                    </a:lnTo>
                    <a:lnTo>
                      <a:pt x="155" y="4598"/>
                    </a:lnTo>
                    <a:lnTo>
                      <a:pt x="206" y="4765"/>
                    </a:lnTo>
                    <a:lnTo>
                      <a:pt x="270" y="4931"/>
                    </a:lnTo>
                    <a:lnTo>
                      <a:pt x="347" y="5085"/>
                    </a:lnTo>
                    <a:lnTo>
                      <a:pt x="423" y="5239"/>
                    </a:lnTo>
                    <a:lnTo>
                      <a:pt x="513" y="5380"/>
                    </a:lnTo>
                    <a:lnTo>
                      <a:pt x="603" y="5533"/>
                    </a:lnTo>
                    <a:lnTo>
                      <a:pt x="705" y="5661"/>
                    </a:lnTo>
                    <a:lnTo>
                      <a:pt x="808" y="5802"/>
                    </a:lnTo>
                    <a:lnTo>
                      <a:pt x="910" y="5930"/>
                    </a:lnTo>
                    <a:lnTo>
                      <a:pt x="1038" y="6058"/>
                    </a:lnTo>
                    <a:lnTo>
                      <a:pt x="1154" y="6174"/>
                    </a:lnTo>
                    <a:lnTo>
                      <a:pt x="1282" y="6276"/>
                    </a:lnTo>
                    <a:lnTo>
                      <a:pt x="1422" y="6391"/>
                    </a:lnTo>
                    <a:lnTo>
                      <a:pt x="1563" y="6481"/>
                    </a:lnTo>
                    <a:lnTo>
                      <a:pt x="1704" y="6584"/>
                    </a:lnTo>
                    <a:lnTo>
                      <a:pt x="1845" y="6660"/>
                    </a:lnTo>
                    <a:lnTo>
                      <a:pt x="1999" y="6737"/>
                    </a:lnTo>
                    <a:lnTo>
                      <a:pt x="2165" y="6814"/>
                    </a:lnTo>
                    <a:lnTo>
                      <a:pt x="2319" y="6878"/>
                    </a:lnTo>
                    <a:lnTo>
                      <a:pt x="2486" y="6929"/>
                    </a:lnTo>
                    <a:lnTo>
                      <a:pt x="2652" y="6981"/>
                    </a:lnTo>
                    <a:lnTo>
                      <a:pt x="2831" y="7019"/>
                    </a:lnTo>
                    <a:lnTo>
                      <a:pt x="2998" y="7045"/>
                    </a:lnTo>
                    <a:lnTo>
                      <a:pt x="3177" y="7070"/>
                    </a:lnTo>
                    <a:lnTo>
                      <a:pt x="3356" y="7083"/>
                    </a:lnTo>
                    <a:lnTo>
                      <a:pt x="3536" y="7096"/>
                    </a:lnTo>
                    <a:lnTo>
                      <a:pt x="3728" y="7083"/>
                    </a:lnTo>
                    <a:lnTo>
                      <a:pt x="3907" y="7070"/>
                    </a:lnTo>
                    <a:lnTo>
                      <a:pt x="4087" y="7045"/>
                    </a:lnTo>
                    <a:lnTo>
                      <a:pt x="4253" y="7019"/>
                    </a:lnTo>
                    <a:lnTo>
                      <a:pt x="4432" y="6981"/>
                    </a:lnTo>
                    <a:lnTo>
                      <a:pt x="4599" y="6929"/>
                    </a:lnTo>
                    <a:lnTo>
                      <a:pt x="4765" y="6878"/>
                    </a:lnTo>
                    <a:lnTo>
                      <a:pt x="4919" y="6814"/>
                    </a:lnTo>
                    <a:lnTo>
                      <a:pt x="5086" y="6737"/>
                    </a:lnTo>
                    <a:lnTo>
                      <a:pt x="5226" y="6660"/>
                    </a:lnTo>
                    <a:lnTo>
                      <a:pt x="5380" y="6584"/>
                    </a:lnTo>
                    <a:lnTo>
                      <a:pt x="5521" y="6481"/>
                    </a:lnTo>
                    <a:lnTo>
                      <a:pt x="5662" y="6391"/>
                    </a:lnTo>
                    <a:lnTo>
                      <a:pt x="5803" y="6276"/>
                    </a:lnTo>
                    <a:lnTo>
                      <a:pt x="5931" y="6174"/>
                    </a:lnTo>
                    <a:lnTo>
                      <a:pt x="6046" y="6058"/>
                    </a:lnTo>
                    <a:lnTo>
                      <a:pt x="6161" y="5930"/>
                    </a:lnTo>
                    <a:lnTo>
                      <a:pt x="6277" y="5802"/>
                    </a:lnTo>
                    <a:lnTo>
                      <a:pt x="6379" y="5661"/>
                    </a:lnTo>
                    <a:lnTo>
                      <a:pt x="6482" y="5533"/>
                    </a:lnTo>
                    <a:lnTo>
                      <a:pt x="6571" y="5380"/>
                    </a:lnTo>
                    <a:lnTo>
                      <a:pt x="6661" y="5239"/>
                    </a:lnTo>
                    <a:lnTo>
                      <a:pt x="6738" y="5085"/>
                    </a:lnTo>
                    <a:lnTo>
                      <a:pt x="6815" y="4931"/>
                    </a:lnTo>
                    <a:lnTo>
                      <a:pt x="6879" y="4765"/>
                    </a:lnTo>
                    <a:lnTo>
                      <a:pt x="6930" y="4598"/>
                    </a:lnTo>
                    <a:lnTo>
                      <a:pt x="6981" y="4432"/>
                    </a:lnTo>
                    <a:lnTo>
                      <a:pt x="7020" y="4265"/>
                    </a:lnTo>
                    <a:lnTo>
                      <a:pt x="7045" y="4086"/>
                    </a:lnTo>
                    <a:lnTo>
                      <a:pt x="7071" y="3907"/>
                    </a:lnTo>
                    <a:lnTo>
                      <a:pt x="7084" y="3727"/>
                    </a:lnTo>
                    <a:lnTo>
                      <a:pt x="7084" y="3548"/>
                    </a:lnTo>
                    <a:lnTo>
                      <a:pt x="7084" y="3356"/>
                    </a:lnTo>
                    <a:lnTo>
                      <a:pt x="7071" y="3177"/>
                    </a:lnTo>
                    <a:lnTo>
                      <a:pt x="7045" y="3010"/>
                    </a:lnTo>
                    <a:lnTo>
                      <a:pt x="7020" y="2831"/>
                    </a:lnTo>
                    <a:lnTo>
                      <a:pt x="6981" y="2664"/>
                    </a:lnTo>
                    <a:lnTo>
                      <a:pt x="6930" y="2485"/>
                    </a:lnTo>
                    <a:lnTo>
                      <a:pt x="6879" y="2331"/>
                    </a:lnTo>
                    <a:lnTo>
                      <a:pt x="6815" y="2165"/>
                    </a:lnTo>
                    <a:lnTo>
                      <a:pt x="6738" y="2011"/>
                    </a:lnTo>
                    <a:lnTo>
                      <a:pt x="6661" y="1857"/>
                    </a:lnTo>
                    <a:lnTo>
                      <a:pt x="6571" y="1704"/>
                    </a:lnTo>
                    <a:lnTo>
                      <a:pt x="6482" y="1563"/>
                    </a:lnTo>
                    <a:lnTo>
                      <a:pt x="6379" y="1422"/>
                    </a:lnTo>
                    <a:lnTo>
                      <a:pt x="6277" y="1294"/>
                    </a:lnTo>
                    <a:lnTo>
                      <a:pt x="6161" y="1166"/>
                    </a:lnTo>
                    <a:lnTo>
                      <a:pt x="6046" y="1038"/>
                    </a:lnTo>
                    <a:lnTo>
                      <a:pt x="5931" y="922"/>
                    </a:lnTo>
                    <a:lnTo>
                      <a:pt x="5803" y="807"/>
                    </a:lnTo>
                    <a:lnTo>
                      <a:pt x="5662" y="705"/>
                    </a:lnTo>
                    <a:lnTo>
                      <a:pt x="5521" y="602"/>
                    </a:lnTo>
                    <a:lnTo>
                      <a:pt x="5380" y="513"/>
                    </a:lnTo>
                    <a:lnTo>
                      <a:pt x="5226" y="423"/>
                    </a:lnTo>
                    <a:lnTo>
                      <a:pt x="5086" y="346"/>
                    </a:lnTo>
                    <a:lnTo>
                      <a:pt x="4919" y="282"/>
                    </a:lnTo>
                    <a:lnTo>
                      <a:pt x="4765" y="218"/>
                    </a:lnTo>
                    <a:lnTo>
                      <a:pt x="4599" y="154"/>
                    </a:lnTo>
                    <a:lnTo>
                      <a:pt x="4432" y="116"/>
                    </a:lnTo>
                    <a:lnTo>
                      <a:pt x="4253" y="64"/>
                    </a:lnTo>
                    <a:lnTo>
                      <a:pt x="4087" y="39"/>
                    </a:lnTo>
                    <a:lnTo>
                      <a:pt x="3907" y="13"/>
                    </a:lnTo>
                    <a:lnTo>
                      <a:pt x="3728" y="0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8" name="Google Shape;1981;p81">
                <a:extLst>
                  <a:ext uri="{FF2B5EF4-FFF2-40B4-BE49-F238E27FC236}">
                    <a16:creationId xmlns:a16="http://schemas.microsoft.com/office/drawing/2014/main" id="{0320AE1C-4969-E225-5470-1C469409999B}"/>
                  </a:ext>
                </a:extLst>
              </p:cNvPr>
              <p:cNvSpPr/>
              <p:nvPr/>
            </p:nvSpPr>
            <p:spPr>
              <a:xfrm>
                <a:off x="1731586" y="2562510"/>
                <a:ext cx="243806" cy="244459"/>
              </a:xfrm>
              <a:custGeom>
                <a:avLst/>
                <a:gdLst/>
                <a:ahLst/>
                <a:cxnLst/>
                <a:rect l="l" t="t" r="r" b="b"/>
                <a:pathLst>
                  <a:path w="4855" h="4868" extrusionOk="0">
                    <a:moveTo>
                      <a:pt x="2421" y="1"/>
                    </a:moveTo>
                    <a:lnTo>
                      <a:pt x="2177" y="13"/>
                    </a:lnTo>
                    <a:lnTo>
                      <a:pt x="1934" y="52"/>
                    </a:lnTo>
                    <a:lnTo>
                      <a:pt x="1704" y="103"/>
                    </a:lnTo>
                    <a:lnTo>
                      <a:pt x="1486" y="193"/>
                    </a:lnTo>
                    <a:lnTo>
                      <a:pt x="1268" y="295"/>
                    </a:lnTo>
                    <a:lnTo>
                      <a:pt x="1063" y="410"/>
                    </a:lnTo>
                    <a:lnTo>
                      <a:pt x="884" y="551"/>
                    </a:lnTo>
                    <a:lnTo>
                      <a:pt x="705" y="705"/>
                    </a:lnTo>
                    <a:lnTo>
                      <a:pt x="551" y="884"/>
                    </a:lnTo>
                    <a:lnTo>
                      <a:pt x="410" y="1076"/>
                    </a:lnTo>
                    <a:lnTo>
                      <a:pt x="282" y="1269"/>
                    </a:lnTo>
                    <a:lnTo>
                      <a:pt x="179" y="1486"/>
                    </a:lnTo>
                    <a:lnTo>
                      <a:pt x="103" y="1704"/>
                    </a:lnTo>
                    <a:lnTo>
                      <a:pt x="39" y="1935"/>
                    </a:lnTo>
                    <a:lnTo>
                      <a:pt x="13" y="2178"/>
                    </a:lnTo>
                    <a:lnTo>
                      <a:pt x="0" y="2434"/>
                    </a:lnTo>
                    <a:lnTo>
                      <a:pt x="13" y="2677"/>
                    </a:lnTo>
                    <a:lnTo>
                      <a:pt x="39" y="2921"/>
                    </a:lnTo>
                    <a:lnTo>
                      <a:pt x="103" y="3151"/>
                    </a:lnTo>
                    <a:lnTo>
                      <a:pt x="179" y="3382"/>
                    </a:lnTo>
                    <a:lnTo>
                      <a:pt x="282" y="3587"/>
                    </a:lnTo>
                    <a:lnTo>
                      <a:pt x="410" y="3792"/>
                    </a:lnTo>
                    <a:lnTo>
                      <a:pt x="551" y="3984"/>
                    </a:lnTo>
                    <a:lnTo>
                      <a:pt x="705" y="4150"/>
                    </a:lnTo>
                    <a:lnTo>
                      <a:pt x="884" y="4304"/>
                    </a:lnTo>
                    <a:lnTo>
                      <a:pt x="1063" y="4445"/>
                    </a:lnTo>
                    <a:lnTo>
                      <a:pt x="1268" y="4573"/>
                    </a:lnTo>
                    <a:lnTo>
                      <a:pt x="1486" y="4675"/>
                    </a:lnTo>
                    <a:lnTo>
                      <a:pt x="1704" y="4752"/>
                    </a:lnTo>
                    <a:lnTo>
                      <a:pt x="1934" y="4816"/>
                    </a:lnTo>
                    <a:lnTo>
                      <a:pt x="2177" y="4855"/>
                    </a:lnTo>
                    <a:lnTo>
                      <a:pt x="2421" y="4868"/>
                    </a:lnTo>
                    <a:lnTo>
                      <a:pt x="2677" y="4855"/>
                    </a:lnTo>
                    <a:lnTo>
                      <a:pt x="2920" y="4816"/>
                    </a:lnTo>
                    <a:lnTo>
                      <a:pt x="3151" y="4752"/>
                    </a:lnTo>
                    <a:lnTo>
                      <a:pt x="3369" y="4675"/>
                    </a:lnTo>
                    <a:lnTo>
                      <a:pt x="3586" y="4573"/>
                    </a:lnTo>
                    <a:lnTo>
                      <a:pt x="3791" y="4445"/>
                    </a:lnTo>
                    <a:lnTo>
                      <a:pt x="3971" y="4304"/>
                    </a:lnTo>
                    <a:lnTo>
                      <a:pt x="4150" y="4150"/>
                    </a:lnTo>
                    <a:lnTo>
                      <a:pt x="4304" y="3984"/>
                    </a:lnTo>
                    <a:lnTo>
                      <a:pt x="4444" y="3792"/>
                    </a:lnTo>
                    <a:lnTo>
                      <a:pt x="4560" y="3587"/>
                    </a:lnTo>
                    <a:lnTo>
                      <a:pt x="4662" y="3382"/>
                    </a:lnTo>
                    <a:lnTo>
                      <a:pt x="4752" y="3151"/>
                    </a:lnTo>
                    <a:lnTo>
                      <a:pt x="4803" y="2921"/>
                    </a:lnTo>
                    <a:lnTo>
                      <a:pt x="4841" y="2677"/>
                    </a:lnTo>
                    <a:lnTo>
                      <a:pt x="4854" y="2434"/>
                    </a:lnTo>
                    <a:lnTo>
                      <a:pt x="4841" y="2178"/>
                    </a:lnTo>
                    <a:lnTo>
                      <a:pt x="4803" y="1935"/>
                    </a:lnTo>
                    <a:lnTo>
                      <a:pt x="4752" y="1704"/>
                    </a:lnTo>
                    <a:lnTo>
                      <a:pt x="4662" y="1486"/>
                    </a:lnTo>
                    <a:lnTo>
                      <a:pt x="4560" y="1269"/>
                    </a:lnTo>
                    <a:lnTo>
                      <a:pt x="4444" y="1076"/>
                    </a:lnTo>
                    <a:lnTo>
                      <a:pt x="4304" y="884"/>
                    </a:lnTo>
                    <a:lnTo>
                      <a:pt x="4150" y="705"/>
                    </a:lnTo>
                    <a:lnTo>
                      <a:pt x="3971" y="551"/>
                    </a:lnTo>
                    <a:lnTo>
                      <a:pt x="3791" y="410"/>
                    </a:lnTo>
                    <a:lnTo>
                      <a:pt x="3586" y="295"/>
                    </a:lnTo>
                    <a:lnTo>
                      <a:pt x="3369" y="193"/>
                    </a:lnTo>
                    <a:lnTo>
                      <a:pt x="3151" y="103"/>
                    </a:lnTo>
                    <a:lnTo>
                      <a:pt x="2920" y="52"/>
                    </a:lnTo>
                    <a:lnTo>
                      <a:pt x="2677" y="13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EEECE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1982;p81">
                <a:extLst>
                  <a:ext uri="{FF2B5EF4-FFF2-40B4-BE49-F238E27FC236}">
                    <a16:creationId xmlns:a16="http://schemas.microsoft.com/office/drawing/2014/main" id="{1227FCE6-C833-7AB6-DD93-5CAF70ABC12B}"/>
                  </a:ext>
                </a:extLst>
              </p:cNvPr>
              <p:cNvSpPr/>
              <p:nvPr/>
            </p:nvSpPr>
            <p:spPr>
              <a:xfrm>
                <a:off x="2387617" y="2506569"/>
                <a:ext cx="356343" cy="356343"/>
              </a:xfrm>
              <a:custGeom>
                <a:avLst/>
                <a:gdLst/>
                <a:ahLst/>
                <a:cxnLst/>
                <a:rect l="l" t="t" r="r" b="b"/>
                <a:pathLst>
                  <a:path w="7095" h="7095" extrusionOk="0">
                    <a:moveTo>
                      <a:pt x="3369" y="0"/>
                    </a:moveTo>
                    <a:lnTo>
                      <a:pt x="3189" y="13"/>
                    </a:lnTo>
                    <a:lnTo>
                      <a:pt x="3010" y="39"/>
                    </a:lnTo>
                    <a:lnTo>
                      <a:pt x="2831" y="64"/>
                    </a:lnTo>
                    <a:lnTo>
                      <a:pt x="2664" y="116"/>
                    </a:lnTo>
                    <a:lnTo>
                      <a:pt x="2498" y="154"/>
                    </a:lnTo>
                    <a:lnTo>
                      <a:pt x="2331" y="218"/>
                    </a:lnTo>
                    <a:lnTo>
                      <a:pt x="2165" y="282"/>
                    </a:lnTo>
                    <a:lnTo>
                      <a:pt x="2011" y="346"/>
                    </a:lnTo>
                    <a:lnTo>
                      <a:pt x="1857" y="423"/>
                    </a:lnTo>
                    <a:lnTo>
                      <a:pt x="1716" y="513"/>
                    </a:lnTo>
                    <a:lnTo>
                      <a:pt x="1563" y="602"/>
                    </a:lnTo>
                    <a:lnTo>
                      <a:pt x="1422" y="705"/>
                    </a:lnTo>
                    <a:lnTo>
                      <a:pt x="1294" y="807"/>
                    </a:lnTo>
                    <a:lnTo>
                      <a:pt x="1166" y="922"/>
                    </a:lnTo>
                    <a:lnTo>
                      <a:pt x="1038" y="1038"/>
                    </a:lnTo>
                    <a:lnTo>
                      <a:pt x="922" y="1166"/>
                    </a:lnTo>
                    <a:lnTo>
                      <a:pt x="807" y="1294"/>
                    </a:lnTo>
                    <a:lnTo>
                      <a:pt x="705" y="1422"/>
                    </a:lnTo>
                    <a:lnTo>
                      <a:pt x="615" y="1563"/>
                    </a:lnTo>
                    <a:lnTo>
                      <a:pt x="512" y="1704"/>
                    </a:lnTo>
                    <a:lnTo>
                      <a:pt x="436" y="1857"/>
                    </a:lnTo>
                    <a:lnTo>
                      <a:pt x="359" y="2011"/>
                    </a:lnTo>
                    <a:lnTo>
                      <a:pt x="282" y="2165"/>
                    </a:lnTo>
                    <a:lnTo>
                      <a:pt x="218" y="2331"/>
                    </a:lnTo>
                    <a:lnTo>
                      <a:pt x="167" y="2485"/>
                    </a:lnTo>
                    <a:lnTo>
                      <a:pt x="115" y="2664"/>
                    </a:lnTo>
                    <a:lnTo>
                      <a:pt x="77" y="2831"/>
                    </a:lnTo>
                    <a:lnTo>
                      <a:pt x="39" y="3010"/>
                    </a:lnTo>
                    <a:lnTo>
                      <a:pt x="26" y="3177"/>
                    </a:lnTo>
                    <a:lnTo>
                      <a:pt x="13" y="3356"/>
                    </a:lnTo>
                    <a:lnTo>
                      <a:pt x="0" y="3548"/>
                    </a:lnTo>
                    <a:lnTo>
                      <a:pt x="13" y="3727"/>
                    </a:lnTo>
                    <a:lnTo>
                      <a:pt x="26" y="3907"/>
                    </a:lnTo>
                    <a:lnTo>
                      <a:pt x="39" y="4086"/>
                    </a:lnTo>
                    <a:lnTo>
                      <a:pt x="77" y="4265"/>
                    </a:lnTo>
                    <a:lnTo>
                      <a:pt x="115" y="4432"/>
                    </a:lnTo>
                    <a:lnTo>
                      <a:pt x="167" y="4598"/>
                    </a:lnTo>
                    <a:lnTo>
                      <a:pt x="218" y="4765"/>
                    </a:lnTo>
                    <a:lnTo>
                      <a:pt x="282" y="4931"/>
                    </a:lnTo>
                    <a:lnTo>
                      <a:pt x="359" y="5085"/>
                    </a:lnTo>
                    <a:lnTo>
                      <a:pt x="436" y="5239"/>
                    </a:lnTo>
                    <a:lnTo>
                      <a:pt x="512" y="5380"/>
                    </a:lnTo>
                    <a:lnTo>
                      <a:pt x="615" y="5533"/>
                    </a:lnTo>
                    <a:lnTo>
                      <a:pt x="705" y="5661"/>
                    </a:lnTo>
                    <a:lnTo>
                      <a:pt x="807" y="5802"/>
                    </a:lnTo>
                    <a:lnTo>
                      <a:pt x="922" y="5930"/>
                    </a:lnTo>
                    <a:lnTo>
                      <a:pt x="1038" y="6058"/>
                    </a:lnTo>
                    <a:lnTo>
                      <a:pt x="1166" y="6174"/>
                    </a:lnTo>
                    <a:lnTo>
                      <a:pt x="1294" y="6276"/>
                    </a:lnTo>
                    <a:lnTo>
                      <a:pt x="1422" y="6391"/>
                    </a:lnTo>
                    <a:lnTo>
                      <a:pt x="1563" y="6481"/>
                    </a:lnTo>
                    <a:lnTo>
                      <a:pt x="1716" y="6584"/>
                    </a:lnTo>
                    <a:lnTo>
                      <a:pt x="1857" y="6660"/>
                    </a:lnTo>
                    <a:lnTo>
                      <a:pt x="2011" y="6737"/>
                    </a:lnTo>
                    <a:lnTo>
                      <a:pt x="2165" y="6814"/>
                    </a:lnTo>
                    <a:lnTo>
                      <a:pt x="2331" y="6878"/>
                    </a:lnTo>
                    <a:lnTo>
                      <a:pt x="2498" y="6929"/>
                    </a:lnTo>
                    <a:lnTo>
                      <a:pt x="2664" y="6981"/>
                    </a:lnTo>
                    <a:lnTo>
                      <a:pt x="2831" y="7019"/>
                    </a:lnTo>
                    <a:lnTo>
                      <a:pt x="3010" y="7045"/>
                    </a:lnTo>
                    <a:lnTo>
                      <a:pt x="3189" y="7070"/>
                    </a:lnTo>
                    <a:lnTo>
                      <a:pt x="3369" y="7083"/>
                    </a:lnTo>
                    <a:lnTo>
                      <a:pt x="3548" y="7096"/>
                    </a:lnTo>
                    <a:lnTo>
                      <a:pt x="3727" y="7083"/>
                    </a:lnTo>
                    <a:lnTo>
                      <a:pt x="3919" y="7070"/>
                    </a:lnTo>
                    <a:lnTo>
                      <a:pt x="4086" y="7045"/>
                    </a:lnTo>
                    <a:lnTo>
                      <a:pt x="4265" y="7019"/>
                    </a:lnTo>
                    <a:lnTo>
                      <a:pt x="4432" y="6981"/>
                    </a:lnTo>
                    <a:lnTo>
                      <a:pt x="4611" y="6929"/>
                    </a:lnTo>
                    <a:lnTo>
                      <a:pt x="4765" y="6878"/>
                    </a:lnTo>
                    <a:lnTo>
                      <a:pt x="4931" y="6814"/>
                    </a:lnTo>
                    <a:lnTo>
                      <a:pt x="5085" y="6737"/>
                    </a:lnTo>
                    <a:lnTo>
                      <a:pt x="5239" y="6660"/>
                    </a:lnTo>
                    <a:lnTo>
                      <a:pt x="5392" y="6584"/>
                    </a:lnTo>
                    <a:lnTo>
                      <a:pt x="5533" y="6481"/>
                    </a:lnTo>
                    <a:lnTo>
                      <a:pt x="5674" y="6391"/>
                    </a:lnTo>
                    <a:lnTo>
                      <a:pt x="5802" y="6276"/>
                    </a:lnTo>
                    <a:lnTo>
                      <a:pt x="5930" y="6174"/>
                    </a:lnTo>
                    <a:lnTo>
                      <a:pt x="6058" y="6058"/>
                    </a:lnTo>
                    <a:lnTo>
                      <a:pt x="6173" y="5930"/>
                    </a:lnTo>
                    <a:lnTo>
                      <a:pt x="6289" y="5802"/>
                    </a:lnTo>
                    <a:lnTo>
                      <a:pt x="6391" y="5661"/>
                    </a:lnTo>
                    <a:lnTo>
                      <a:pt x="6494" y="5533"/>
                    </a:lnTo>
                    <a:lnTo>
                      <a:pt x="6583" y="5380"/>
                    </a:lnTo>
                    <a:lnTo>
                      <a:pt x="6673" y="5239"/>
                    </a:lnTo>
                    <a:lnTo>
                      <a:pt x="6750" y="5085"/>
                    </a:lnTo>
                    <a:lnTo>
                      <a:pt x="6814" y="4931"/>
                    </a:lnTo>
                    <a:lnTo>
                      <a:pt x="6878" y="4765"/>
                    </a:lnTo>
                    <a:lnTo>
                      <a:pt x="6942" y="4598"/>
                    </a:lnTo>
                    <a:lnTo>
                      <a:pt x="6980" y="4432"/>
                    </a:lnTo>
                    <a:lnTo>
                      <a:pt x="7019" y="4265"/>
                    </a:lnTo>
                    <a:lnTo>
                      <a:pt x="7057" y="4086"/>
                    </a:lnTo>
                    <a:lnTo>
                      <a:pt x="7083" y="3907"/>
                    </a:lnTo>
                    <a:lnTo>
                      <a:pt x="7096" y="3727"/>
                    </a:lnTo>
                    <a:lnTo>
                      <a:pt x="7096" y="3548"/>
                    </a:lnTo>
                    <a:lnTo>
                      <a:pt x="7096" y="3356"/>
                    </a:lnTo>
                    <a:lnTo>
                      <a:pt x="7083" y="3177"/>
                    </a:lnTo>
                    <a:lnTo>
                      <a:pt x="7057" y="3010"/>
                    </a:lnTo>
                    <a:lnTo>
                      <a:pt x="7019" y="2831"/>
                    </a:lnTo>
                    <a:lnTo>
                      <a:pt x="6980" y="2664"/>
                    </a:lnTo>
                    <a:lnTo>
                      <a:pt x="6942" y="2485"/>
                    </a:lnTo>
                    <a:lnTo>
                      <a:pt x="6878" y="2331"/>
                    </a:lnTo>
                    <a:lnTo>
                      <a:pt x="6814" y="2165"/>
                    </a:lnTo>
                    <a:lnTo>
                      <a:pt x="6750" y="2011"/>
                    </a:lnTo>
                    <a:lnTo>
                      <a:pt x="6673" y="1857"/>
                    </a:lnTo>
                    <a:lnTo>
                      <a:pt x="6583" y="1704"/>
                    </a:lnTo>
                    <a:lnTo>
                      <a:pt x="6494" y="1563"/>
                    </a:lnTo>
                    <a:lnTo>
                      <a:pt x="6391" y="1422"/>
                    </a:lnTo>
                    <a:lnTo>
                      <a:pt x="6289" y="1294"/>
                    </a:lnTo>
                    <a:lnTo>
                      <a:pt x="6173" y="1166"/>
                    </a:lnTo>
                    <a:lnTo>
                      <a:pt x="6058" y="1038"/>
                    </a:lnTo>
                    <a:lnTo>
                      <a:pt x="5930" y="922"/>
                    </a:lnTo>
                    <a:lnTo>
                      <a:pt x="5802" y="807"/>
                    </a:lnTo>
                    <a:lnTo>
                      <a:pt x="5674" y="705"/>
                    </a:lnTo>
                    <a:lnTo>
                      <a:pt x="5533" y="602"/>
                    </a:lnTo>
                    <a:lnTo>
                      <a:pt x="5392" y="513"/>
                    </a:lnTo>
                    <a:lnTo>
                      <a:pt x="5239" y="423"/>
                    </a:lnTo>
                    <a:lnTo>
                      <a:pt x="5085" y="346"/>
                    </a:lnTo>
                    <a:lnTo>
                      <a:pt x="4931" y="282"/>
                    </a:lnTo>
                    <a:lnTo>
                      <a:pt x="4765" y="218"/>
                    </a:lnTo>
                    <a:lnTo>
                      <a:pt x="4611" y="154"/>
                    </a:lnTo>
                    <a:lnTo>
                      <a:pt x="4432" y="116"/>
                    </a:lnTo>
                    <a:lnTo>
                      <a:pt x="4265" y="64"/>
                    </a:lnTo>
                    <a:lnTo>
                      <a:pt x="4086" y="39"/>
                    </a:lnTo>
                    <a:lnTo>
                      <a:pt x="3919" y="13"/>
                    </a:lnTo>
                    <a:lnTo>
                      <a:pt x="3727" y="0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0" name="Google Shape;1983;p81">
                <a:extLst>
                  <a:ext uri="{FF2B5EF4-FFF2-40B4-BE49-F238E27FC236}">
                    <a16:creationId xmlns:a16="http://schemas.microsoft.com/office/drawing/2014/main" id="{197D51ED-057F-377F-25E7-0969D3A6B52F}"/>
                  </a:ext>
                </a:extLst>
              </p:cNvPr>
              <p:cNvSpPr/>
              <p:nvPr/>
            </p:nvSpPr>
            <p:spPr>
              <a:xfrm>
                <a:off x="2443559" y="2562510"/>
                <a:ext cx="244459" cy="244459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4868" extrusionOk="0">
                    <a:moveTo>
                      <a:pt x="2434" y="1"/>
                    </a:moveTo>
                    <a:lnTo>
                      <a:pt x="2191" y="13"/>
                    </a:lnTo>
                    <a:lnTo>
                      <a:pt x="1947" y="52"/>
                    </a:lnTo>
                    <a:lnTo>
                      <a:pt x="1717" y="103"/>
                    </a:lnTo>
                    <a:lnTo>
                      <a:pt x="1486" y="193"/>
                    </a:lnTo>
                    <a:lnTo>
                      <a:pt x="1281" y="295"/>
                    </a:lnTo>
                    <a:lnTo>
                      <a:pt x="1076" y="410"/>
                    </a:lnTo>
                    <a:lnTo>
                      <a:pt x="884" y="551"/>
                    </a:lnTo>
                    <a:lnTo>
                      <a:pt x="718" y="705"/>
                    </a:lnTo>
                    <a:lnTo>
                      <a:pt x="564" y="884"/>
                    </a:lnTo>
                    <a:lnTo>
                      <a:pt x="423" y="1076"/>
                    </a:lnTo>
                    <a:lnTo>
                      <a:pt x="295" y="1269"/>
                    </a:lnTo>
                    <a:lnTo>
                      <a:pt x="193" y="1486"/>
                    </a:lnTo>
                    <a:lnTo>
                      <a:pt x="116" y="1704"/>
                    </a:lnTo>
                    <a:lnTo>
                      <a:pt x="52" y="1935"/>
                    </a:lnTo>
                    <a:lnTo>
                      <a:pt x="13" y="2178"/>
                    </a:lnTo>
                    <a:lnTo>
                      <a:pt x="0" y="2434"/>
                    </a:lnTo>
                    <a:lnTo>
                      <a:pt x="13" y="2677"/>
                    </a:lnTo>
                    <a:lnTo>
                      <a:pt x="52" y="2921"/>
                    </a:lnTo>
                    <a:lnTo>
                      <a:pt x="116" y="3151"/>
                    </a:lnTo>
                    <a:lnTo>
                      <a:pt x="193" y="3382"/>
                    </a:lnTo>
                    <a:lnTo>
                      <a:pt x="295" y="3587"/>
                    </a:lnTo>
                    <a:lnTo>
                      <a:pt x="423" y="3792"/>
                    </a:lnTo>
                    <a:lnTo>
                      <a:pt x="564" y="3984"/>
                    </a:lnTo>
                    <a:lnTo>
                      <a:pt x="718" y="4150"/>
                    </a:lnTo>
                    <a:lnTo>
                      <a:pt x="884" y="4304"/>
                    </a:lnTo>
                    <a:lnTo>
                      <a:pt x="1076" y="4445"/>
                    </a:lnTo>
                    <a:lnTo>
                      <a:pt x="1281" y="4573"/>
                    </a:lnTo>
                    <a:lnTo>
                      <a:pt x="1486" y="4675"/>
                    </a:lnTo>
                    <a:lnTo>
                      <a:pt x="1717" y="4752"/>
                    </a:lnTo>
                    <a:lnTo>
                      <a:pt x="1947" y="4816"/>
                    </a:lnTo>
                    <a:lnTo>
                      <a:pt x="2191" y="4855"/>
                    </a:lnTo>
                    <a:lnTo>
                      <a:pt x="2434" y="4868"/>
                    </a:lnTo>
                    <a:lnTo>
                      <a:pt x="2690" y="4855"/>
                    </a:lnTo>
                    <a:lnTo>
                      <a:pt x="2921" y="4816"/>
                    </a:lnTo>
                    <a:lnTo>
                      <a:pt x="3164" y="4752"/>
                    </a:lnTo>
                    <a:lnTo>
                      <a:pt x="3382" y="4675"/>
                    </a:lnTo>
                    <a:lnTo>
                      <a:pt x="3599" y="4573"/>
                    </a:lnTo>
                    <a:lnTo>
                      <a:pt x="3792" y="4445"/>
                    </a:lnTo>
                    <a:lnTo>
                      <a:pt x="3984" y="4304"/>
                    </a:lnTo>
                    <a:lnTo>
                      <a:pt x="4150" y="4150"/>
                    </a:lnTo>
                    <a:lnTo>
                      <a:pt x="4317" y="3984"/>
                    </a:lnTo>
                    <a:lnTo>
                      <a:pt x="4458" y="3792"/>
                    </a:lnTo>
                    <a:lnTo>
                      <a:pt x="4573" y="3587"/>
                    </a:lnTo>
                    <a:lnTo>
                      <a:pt x="4675" y="3382"/>
                    </a:lnTo>
                    <a:lnTo>
                      <a:pt x="4765" y="3151"/>
                    </a:lnTo>
                    <a:lnTo>
                      <a:pt x="4816" y="2921"/>
                    </a:lnTo>
                    <a:lnTo>
                      <a:pt x="4855" y="2677"/>
                    </a:lnTo>
                    <a:lnTo>
                      <a:pt x="4867" y="2434"/>
                    </a:lnTo>
                    <a:lnTo>
                      <a:pt x="4855" y="2178"/>
                    </a:lnTo>
                    <a:lnTo>
                      <a:pt x="4816" y="1935"/>
                    </a:lnTo>
                    <a:lnTo>
                      <a:pt x="4765" y="1704"/>
                    </a:lnTo>
                    <a:lnTo>
                      <a:pt x="4675" y="1486"/>
                    </a:lnTo>
                    <a:lnTo>
                      <a:pt x="4573" y="1269"/>
                    </a:lnTo>
                    <a:lnTo>
                      <a:pt x="4458" y="1076"/>
                    </a:lnTo>
                    <a:lnTo>
                      <a:pt x="4317" y="884"/>
                    </a:lnTo>
                    <a:lnTo>
                      <a:pt x="4150" y="705"/>
                    </a:lnTo>
                    <a:lnTo>
                      <a:pt x="3984" y="551"/>
                    </a:lnTo>
                    <a:lnTo>
                      <a:pt x="3792" y="410"/>
                    </a:lnTo>
                    <a:lnTo>
                      <a:pt x="3599" y="295"/>
                    </a:lnTo>
                    <a:lnTo>
                      <a:pt x="3382" y="193"/>
                    </a:lnTo>
                    <a:lnTo>
                      <a:pt x="3164" y="103"/>
                    </a:lnTo>
                    <a:lnTo>
                      <a:pt x="2921" y="52"/>
                    </a:lnTo>
                    <a:lnTo>
                      <a:pt x="2690" y="13"/>
                    </a:lnTo>
                    <a:lnTo>
                      <a:pt x="2434" y="1"/>
                    </a:lnTo>
                    <a:close/>
                  </a:path>
                </a:pathLst>
              </a:custGeom>
              <a:solidFill>
                <a:srgbClr val="EEECE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1" name="Google Shape;1984;p81">
                <a:extLst>
                  <a:ext uri="{FF2B5EF4-FFF2-40B4-BE49-F238E27FC236}">
                    <a16:creationId xmlns:a16="http://schemas.microsoft.com/office/drawing/2014/main" id="{DA285668-519B-01C9-2CFB-CB4BAD738B0F}"/>
                  </a:ext>
                </a:extLst>
              </p:cNvPr>
              <p:cNvSpPr/>
              <p:nvPr/>
            </p:nvSpPr>
            <p:spPr>
              <a:xfrm>
                <a:off x="1697489" y="3169681"/>
                <a:ext cx="1024638" cy="292668"/>
              </a:xfrm>
              <a:custGeom>
                <a:avLst/>
                <a:gdLst/>
                <a:ahLst/>
                <a:cxnLst/>
                <a:rect l="l" t="t" r="r" b="b"/>
                <a:pathLst>
                  <a:path w="20404" h="5828" extrusionOk="0">
                    <a:moveTo>
                      <a:pt x="2664" y="0"/>
                    </a:moveTo>
                    <a:lnTo>
                      <a:pt x="2395" y="13"/>
                    </a:lnTo>
                    <a:lnTo>
                      <a:pt x="2126" y="51"/>
                    </a:lnTo>
                    <a:lnTo>
                      <a:pt x="1870" y="116"/>
                    </a:lnTo>
                    <a:lnTo>
                      <a:pt x="1627" y="205"/>
                    </a:lnTo>
                    <a:lnTo>
                      <a:pt x="1396" y="320"/>
                    </a:lnTo>
                    <a:lnTo>
                      <a:pt x="1179" y="449"/>
                    </a:lnTo>
                    <a:lnTo>
                      <a:pt x="974" y="602"/>
                    </a:lnTo>
                    <a:lnTo>
                      <a:pt x="782" y="782"/>
                    </a:lnTo>
                    <a:lnTo>
                      <a:pt x="615" y="961"/>
                    </a:lnTo>
                    <a:lnTo>
                      <a:pt x="461" y="1166"/>
                    </a:lnTo>
                    <a:lnTo>
                      <a:pt x="320" y="1383"/>
                    </a:lnTo>
                    <a:lnTo>
                      <a:pt x="205" y="1627"/>
                    </a:lnTo>
                    <a:lnTo>
                      <a:pt x="116" y="1870"/>
                    </a:lnTo>
                    <a:lnTo>
                      <a:pt x="52" y="2126"/>
                    </a:lnTo>
                    <a:lnTo>
                      <a:pt x="13" y="2383"/>
                    </a:lnTo>
                    <a:lnTo>
                      <a:pt x="0" y="2651"/>
                    </a:lnTo>
                    <a:lnTo>
                      <a:pt x="0" y="3164"/>
                    </a:lnTo>
                    <a:lnTo>
                      <a:pt x="13" y="3433"/>
                    </a:lnTo>
                    <a:lnTo>
                      <a:pt x="52" y="3702"/>
                    </a:lnTo>
                    <a:lnTo>
                      <a:pt x="116" y="3958"/>
                    </a:lnTo>
                    <a:lnTo>
                      <a:pt x="205" y="4201"/>
                    </a:lnTo>
                    <a:lnTo>
                      <a:pt x="320" y="4432"/>
                    </a:lnTo>
                    <a:lnTo>
                      <a:pt x="461" y="4649"/>
                    </a:lnTo>
                    <a:lnTo>
                      <a:pt x="615" y="4854"/>
                    </a:lnTo>
                    <a:lnTo>
                      <a:pt x="782" y="5047"/>
                    </a:lnTo>
                    <a:lnTo>
                      <a:pt x="974" y="5213"/>
                    </a:lnTo>
                    <a:lnTo>
                      <a:pt x="1179" y="5367"/>
                    </a:lnTo>
                    <a:lnTo>
                      <a:pt x="1396" y="5508"/>
                    </a:lnTo>
                    <a:lnTo>
                      <a:pt x="1627" y="5610"/>
                    </a:lnTo>
                    <a:lnTo>
                      <a:pt x="1870" y="5700"/>
                    </a:lnTo>
                    <a:lnTo>
                      <a:pt x="2126" y="5764"/>
                    </a:lnTo>
                    <a:lnTo>
                      <a:pt x="2395" y="5815"/>
                    </a:lnTo>
                    <a:lnTo>
                      <a:pt x="2664" y="5828"/>
                    </a:lnTo>
                    <a:lnTo>
                      <a:pt x="17739" y="5828"/>
                    </a:lnTo>
                    <a:lnTo>
                      <a:pt x="18008" y="5815"/>
                    </a:lnTo>
                    <a:lnTo>
                      <a:pt x="18277" y="5764"/>
                    </a:lnTo>
                    <a:lnTo>
                      <a:pt x="18533" y="5700"/>
                    </a:lnTo>
                    <a:lnTo>
                      <a:pt x="18777" y="5610"/>
                    </a:lnTo>
                    <a:lnTo>
                      <a:pt x="19007" y="5508"/>
                    </a:lnTo>
                    <a:lnTo>
                      <a:pt x="19225" y="5367"/>
                    </a:lnTo>
                    <a:lnTo>
                      <a:pt x="19430" y="5213"/>
                    </a:lnTo>
                    <a:lnTo>
                      <a:pt x="19622" y="5047"/>
                    </a:lnTo>
                    <a:lnTo>
                      <a:pt x="19788" y="4854"/>
                    </a:lnTo>
                    <a:lnTo>
                      <a:pt x="19942" y="4649"/>
                    </a:lnTo>
                    <a:lnTo>
                      <a:pt x="20070" y="4432"/>
                    </a:lnTo>
                    <a:lnTo>
                      <a:pt x="20185" y="4201"/>
                    </a:lnTo>
                    <a:lnTo>
                      <a:pt x="20275" y="3958"/>
                    </a:lnTo>
                    <a:lnTo>
                      <a:pt x="20339" y="3702"/>
                    </a:lnTo>
                    <a:lnTo>
                      <a:pt x="20378" y="3433"/>
                    </a:lnTo>
                    <a:lnTo>
                      <a:pt x="20403" y="3164"/>
                    </a:lnTo>
                    <a:lnTo>
                      <a:pt x="20403" y="2651"/>
                    </a:lnTo>
                    <a:lnTo>
                      <a:pt x="20378" y="2383"/>
                    </a:lnTo>
                    <a:lnTo>
                      <a:pt x="20339" y="2126"/>
                    </a:lnTo>
                    <a:lnTo>
                      <a:pt x="20275" y="1870"/>
                    </a:lnTo>
                    <a:lnTo>
                      <a:pt x="20185" y="1627"/>
                    </a:lnTo>
                    <a:lnTo>
                      <a:pt x="20070" y="1383"/>
                    </a:lnTo>
                    <a:lnTo>
                      <a:pt x="19942" y="1166"/>
                    </a:lnTo>
                    <a:lnTo>
                      <a:pt x="19788" y="961"/>
                    </a:lnTo>
                    <a:lnTo>
                      <a:pt x="19622" y="782"/>
                    </a:lnTo>
                    <a:lnTo>
                      <a:pt x="19430" y="602"/>
                    </a:lnTo>
                    <a:lnTo>
                      <a:pt x="19225" y="449"/>
                    </a:lnTo>
                    <a:lnTo>
                      <a:pt x="19007" y="320"/>
                    </a:lnTo>
                    <a:lnTo>
                      <a:pt x="18777" y="205"/>
                    </a:lnTo>
                    <a:lnTo>
                      <a:pt x="18533" y="116"/>
                    </a:lnTo>
                    <a:lnTo>
                      <a:pt x="18277" y="51"/>
                    </a:lnTo>
                    <a:lnTo>
                      <a:pt x="18008" y="13"/>
                    </a:lnTo>
                    <a:lnTo>
                      <a:pt x="17739" y="0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2" name="Google Shape;1985;p81">
                <a:extLst>
                  <a:ext uri="{FF2B5EF4-FFF2-40B4-BE49-F238E27FC236}">
                    <a16:creationId xmlns:a16="http://schemas.microsoft.com/office/drawing/2014/main" id="{77571AA2-B581-C5AC-F6A3-0D2F11C37969}"/>
                  </a:ext>
                </a:extLst>
              </p:cNvPr>
              <p:cNvSpPr/>
              <p:nvPr/>
            </p:nvSpPr>
            <p:spPr>
              <a:xfrm>
                <a:off x="1751522" y="3224317"/>
                <a:ext cx="915917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18239" h="3652" extrusionOk="0">
                    <a:moveTo>
                      <a:pt x="1640" y="1"/>
                    </a:moveTo>
                    <a:lnTo>
                      <a:pt x="1460" y="39"/>
                    </a:lnTo>
                    <a:lnTo>
                      <a:pt x="1281" y="78"/>
                    </a:lnTo>
                    <a:lnTo>
                      <a:pt x="1114" y="142"/>
                    </a:lnTo>
                    <a:lnTo>
                      <a:pt x="961" y="219"/>
                    </a:lnTo>
                    <a:lnTo>
                      <a:pt x="807" y="308"/>
                    </a:lnTo>
                    <a:lnTo>
                      <a:pt x="666" y="411"/>
                    </a:lnTo>
                    <a:lnTo>
                      <a:pt x="538" y="526"/>
                    </a:lnTo>
                    <a:lnTo>
                      <a:pt x="423" y="667"/>
                    </a:lnTo>
                    <a:lnTo>
                      <a:pt x="320" y="795"/>
                    </a:lnTo>
                    <a:lnTo>
                      <a:pt x="218" y="949"/>
                    </a:lnTo>
                    <a:lnTo>
                      <a:pt x="141" y="1115"/>
                    </a:lnTo>
                    <a:lnTo>
                      <a:pt x="90" y="1282"/>
                    </a:lnTo>
                    <a:lnTo>
                      <a:pt x="39" y="1448"/>
                    </a:lnTo>
                    <a:lnTo>
                      <a:pt x="13" y="1640"/>
                    </a:lnTo>
                    <a:lnTo>
                      <a:pt x="0" y="1820"/>
                    </a:lnTo>
                    <a:lnTo>
                      <a:pt x="13" y="2012"/>
                    </a:lnTo>
                    <a:lnTo>
                      <a:pt x="39" y="2191"/>
                    </a:lnTo>
                    <a:lnTo>
                      <a:pt x="90" y="2358"/>
                    </a:lnTo>
                    <a:lnTo>
                      <a:pt x="141" y="2537"/>
                    </a:lnTo>
                    <a:lnTo>
                      <a:pt x="218" y="2691"/>
                    </a:lnTo>
                    <a:lnTo>
                      <a:pt x="320" y="2844"/>
                    </a:lnTo>
                    <a:lnTo>
                      <a:pt x="423" y="2985"/>
                    </a:lnTo>
                    <a:lnTo>
                      <a:pt x="538" y="3113"/>
                    </a:lnTo>
                    <a:lnTo>
                      <a:pt x="666" y="3228"/>
                    </a:lnTo>
                    <a:lnTo>
                      <a:pt x="807" y="3331"/>
                    </a:lnTo>
                    <a:lnTo>
                      <a:pt x="961" y="3421"/>
                    </a:lnTo>
                    <a:lnTo>
                      <a:pt x="1114" y="3497"/>
                    </a:lnTo>
                    <a:lnTo>
                      <a:pt x="1281" y="3561"/>
                    </a:lnTo>
                    <a:lnTo>
                      <a:pt x="1460" y="3613"/>
                    </a:lnTo>
                    <a:lnTo>
                      <a:pt x="1640" y="3638"/>
                    </a:lnTo>
                    <a:lnTo>
                      <a:pt x="1832" y="3651"/>
                    </a:lnTo>
                    <a:lnTo>
                      <a:pt x="16420" y="3651"/>
                    </a:lnTo>
                    <a:lnTo>
                      <a:pt x="16612" y="3638"/>
                    </a:lnTo>
                    <a:lnTo>
                      <a:pt x="16791" y="3613"/>
                    </a:lnTo>
                    <a:lnTo>
                      <a:pt x="16958" y="3561"/>
                    </a:lnTo>
                    <a:lnTo>
                      <a:pt x="17124" y="3497"/>
                    </a:lnTo>
                    <a:lnTo>
                      <a:pt x="17291" y="3421"/>
                    </a:lnTo>
                    <a:lnTo>
                      <a:pt x="17444" y="3331"/>
                    </a:lnTo>
                    <a:lnTo>
                      <a:pt x="17585" y="3228"/>
                    </a:lnTo>
                    <a:lnTo>
                      <a:pt x="17713" y="3113"/>
                    </a:lnTo>
                    <a:lnTo>
                      <a:pt x="17829" y="2985"/>
                    </a:lnTo>
                    <a:lnTo>
                      <a:pt x="17931" y="2844"/>
                    </a:lnTo>
                    <a:lnTo>
                      <a:pt x="18021" y="2691"/>
                    </a:lnTo>
                    <a:lnTo>
                      <a:pt x="18098" y="2537"/>
                    </a:lnTo>
                    <a:lnTo>
                      <a:pt x="18162" y="2358"/>
                    </a:lnTo>
                    <a:lnTo>
                      <a:pt x="18213" y="2191"/>
                    </a:lnTo>
                    <a:lnTo>
                      <a:pt x="18239" y="2012"/>
                    </a:lnTo>
                    <a:lnTo>
                      <a:pt x="18239" y="1820"/>
                    </a:lnTo>
                    <a:lnTo>
                      <a:pt x="18239" y="1640"/>
                    </a:lnTo>
                    <a:lnTo>
                      <a:pt x="18213" y="1448"/>
                    </a:lnTo>
                    <a:lnTo>
                      <a:pt x="18162" y="1282"/>
                    </a:lnTo>
                    <a:lnTo>
                      <a:pt x="18098" y="1115"/>
                    </a:lnTo>
                    <a:lnTo>
                      <a:pt x="18021" y="949"/>
                    </a:lnTo>
                    <a:lnTo>
                      <a:pt x="17931" y="795"/>
                    </a:lnTo>
                    <a:lnTo>
                      <a:pt x="17829" y="667"/>
                    </a:lnTo>
                    <a:lnTo>
                      <a:pt x="17713" y="526"/>
                    </a:lnTo>
                    <a:lnTo>
                      <a:pt x="17585" y="411"/>
                    </a:lnTo>
                    <a:lnTo>
                      <a:pt x="17444" y="308"/>
                    </a:lnTo>
                    <a:lnTo>
                      <a:pt x="17291" y="219"/>
                    </a:lnTo>
                    <a:lnTo>
                      <a:pt x="17124" y="142"/>
                    </a:lnTo>
                    <a:lnTo>
                      <a:pt x="16958" y="78"/>
                    </a:lnTo>
                    <a:lnTo>
                      <a:pt x="16791" y="39"/>
                    </a:lnTo>
                    <a:lnTo>
                      <a:pt x="16612" y="1"/>
                    </a:lnTo>
                    <a:close/>
                  </a:path>
                </a:pathLst>
              </a:custGeom>
              <a:solidFill>
                <a:srgbClr val="EEECE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3" name="Google Shape;1986;p81">
                <a:extLst>
                  <a:ext uri="{FF2B5EF4-FFF2-40B4-BE49-F238E27FC236}">
                    <a16:creationId xmlns:a16="http://schemas.microsoft.com/office/drawing/2014/main" id="{7F149C24-CAA1-0F74-D7F3-8BE17F0DBF78}"/>
                  </a:ext>
                </a:extLst>
              </p:cNvPr>
              <p:cNvSpPr/>
              <p:nvPr/>
            </p:nvSpPr>
            <p:spPr>
              <a:xfrm>
                <a:off x="2133571" y="3224317"/>
                <a:ext cx="152460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3035" y="3651"/>
                    </a:lnTo>
                    <a:lnTo>
                      <a:pt x="3035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4" name="Google Shape;1987;p81">
                <a:extLst>
                  <a:ext uri="{FF2B5EF4-FFF2-40B4-BE49-F238E27FC236}">
                    <a16:creationId xmlns:a16="http://schemas.microsoft.com/office/drawing/2014/main" id="{44FB3AEB-68ED-62D8-7AC5-1D2D86D834F3}"/>
                  </a:ext>
                </a:extLst>
              </p:cNvPr>
              <p:cNvSpPr/>
              <p:nvPr/>
            </p:nvSpPr>
            <p:spPr>
              <a:xfrm>
                <a:off x="1828053" y="3224317"/>
                <a:ext cx="152460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652" extrusionOk="0">
                    <a:moveTo>
                      <a:pt x="0" y="1"/>
                    </a:moveTo>
                    <a:lnTo>
                      <a:pt x="0" y="3651"/>
                    </a:lnTo>
                    <a:lnTo>
                      <a:pt x="3036" y="3651"/>
                    </a:lnTo>
                    <a:lnTo>
                      <a:pt x="3036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5" name="Google Shape;1988;p81">
                <a:extLst>
                  <a:ext uri="{FF2B5EF4-FFF2-40B4-BE49-F238E27FC236}">
                    <a16:creationId xmlns:a16="http://schemas.microsoft.com/office/drawing/2014/main" id="{31A6AB73-167F-C5CE-6FB6-C985198E282F}"/>
                  </a:ext>
                </a:extLst>
              </p:cNvPr>
              <p:cNvSpPr/>
              <p:nvPr/>
            </p:nvSpPr>
            <p:spPr>
              <a:xfrm>
                <a:off x="2438386" y="3224317"/>
                <a:ext cx="153163" cy="183394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3652" extrusionOk="0">
                    <a:moveTo>
                      <a:pt x="1" y="1"/>
                    </a:moveTo>
                    <a:lnTo>
                      <a:pt x="1" y="3651"/>
                    </a:lnTo>
                    <a:lnTo>
                      <a:pt x="3049" y="3651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6" name="Google Shape;1989;p81">
                <a:extLst>
                  <a:ext uri="{FF2B5EF4-FFF2-40B4-BE49-F238E27FC236}">
                    <a16:creationId xmlns:a16="http://schemas.microsoft.com/office/drawing/2014/main" id="{12FDEC54-6C02-6092-CCCF-551414C882F6}"/>
                  </a:ext>
                </a:extLst>
              </p:cNvPr>
              <p:cNvSpPr/>
              <p:nvPr/>
            </p:nvSpPr>
            <p:spPr>
              <a:xfrm>
                <a:off x="1904583" y="3672000"/>
                <a:ext cx="610444" cy="83010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1653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26" y="333"/>
                    </a:lnTo>
                    <a:lnTo>
                      <a:pt x="64" y="487"/>
                    </a:lnTo>
                    <a:lnTo>
                      <a:pt x="128" y="641"/>
                    </a:lnTo>
                    <a:lnTo>
                      <a:pt x="193" y="781"/>
                    </a:lnTo>
                    <a:lnTo>
                      <a:pt x="269" y="922"/>
                    </a:lnTo>
                    <a:lnTo>
                      <a:pt x="372" y="1050"/>
                    </a:lnTo>
                    <a:lnTo>
                      <a:pt x="474" y="1166"/>
                    </a:lnTo>
                    <a:lnTo>
                      <a:pt x="590" y="1268"/>
                    </a:lnTo>
                    <a:lnTo>
                      <a:pt x="718" y="1371"/>
                    </a:lnTo>
                    <a:lnTo>
                      <a:pt x="859" y="1447"/>
                    </a:lnTo>
                    <a:lnTo>
                      <a:pt x="999" y="1512"/>
                    </a:lnTo>
                    <a:lnTo>
                      <a:pt x="1153" y="1576"/>
                    </a:lnTo>
                    <a:lnTo>
                      <a:pt x="1307" y="1614"/>
                    </a:lnTo>
                    <a:lnTo>
                      <a:pt x="1473" y="1640"/>
                    </a:lnTo>
                    <a:lnTo>
                      <a:pt x="1640" y="1652"/>
                    </a:lnTo>
                    <a:lnTo>
                      <a:pt x="10516" y="1652"/>
                    </a:lnTo>
                    <a:lnTo>
                      <a:pt x="10682" y="1640"/>
                    </a:lnTo>
                    <a:lnTo>
                      <a:pt x="10849" y="1614"/>
                    </a:lnTo>
                    <a:lnTo>
                      <a:pt x="11002" y="1576"/>
                    </a:lnTo>
                    <a:lnTo>
                      <a:pt x="11156" y="1512"/>
                    </a:lnTo>
                    <a:lnTo>
                      <a:pt x="11297" y="1447"/>
                    </a:lnTo>
                    <a:lnTo>
                      <a:pt x="11438" y="1371"/>
                    </a:lnTo>
                    <a:lnTo>
                      <a:pt x="11553" y="1268"/>
                    </a:lnTo>
                    <a:lnTo>
                      <a:pt x="11681" y="1166"/>
                    </a:lnTo>
                    <a:lnTo>
                      <a:pt x="11784" y="1050"/>
                    </a:lnTo>
                    <a:lnTo>
                      <a:pt x="11873" y="922"/>
                    </a:lnTo>
                    <a:lnTo>
                      <a:pt x="11963" y="781"/>
                    </a:lnTo>
                    <a:lnTo>
                      <a:pt x="12027" y="641"/>
                    </a:lnTo>
                    <a:lnTo>
                      <a:pt x="12078" y="487"/>
                    </a:lnTo>
                    <a:lnTo>
                      <a:pt x="12117" y="333"/>
                    </a:lnTo>
                    <a:lnTo>
                      <a:pt x="12142" y="167"/>
                    </a:lnTo>
                    <a:lnTo>
                      <a:pt x="12155" y="0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7" name="Google Shape;1990;p81">
                <a:extLst>
                  <a:ext uri="{FF2B5EF4-FFF2-40B4-BE49-F238E27FC236}">
                    <a16:creationId xmlns:a16="http://schemas.microsoft.com/office/drawing/2014/main" id="{E910E8C3-C065-1D3E-068E-41F116570C37}"/>
                  </a:ext>
                </a:extLst>
              </p:cNvPr>
              <p:cNvSpPr/>
              <p:nvPr/>
            </p:nvSpPr>
            <p:spPr>
              <a:xfrm>
                <a:off x="2034494" y="3754958"/>
                <a:ext cx="350568" cy="274690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5470" extrusionOk="0">
                    <a:moveTo>
                      <a:pt x="1" y="0"/>
                    </a:moveTo>
                    <a:lnTo>
                      <a:pt x="1" y="5469"/>
                    </a:lnTo>
                    <a:lnTo>
                      <a:pt x="6981" y="5469"/>
                    </a:lnTo>
                    <a:lnTo>
                      <a:pt x="6981" y="0"/>
                    </a:lnTo>
                    <a:close/>
                  </a:path>
                </a:pathLst>
              </a:custGeom>
              <a:solidFill>
                <a:srgbClr val="79B0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8" name="Google Shape;1991;p81">
                <a:extLst>
                  <a:ext uri="{FF2B5EF4-FFF2-40B4-BE49-F238E27FC236}">
                    <a16:creationId xmlns:a16="http://schemas.microsoft.com/office/drawing/2014/main" id="{15F4FA97-7E8E-10C4-79B4-85AF5DDCD84B}"/>
                  </a:ext>
                </a:extLst>
              </p:cNvPr>
              <p:cNvSpPr/>
              <p:nvPr/>
            </p:nvSpPr>
            <p:spPr>
              <a:xfrm>
                <a:off x="2034494" y="3846302"/>
                <a:ext cx="350568" cy="91346"/>
              </a:xfrm>
              <a:custGeom>
                <a:avLst/>
                <a:gdLst/>
                <a:ahLst/>
                <a:cxnLst/>
                <a:rect l="l" t="t" r="r" b="b"/>
                <a:pathLst>
                  <a:path w="6981" h="1819" extrusionOk="0">
                    <a:moveTo>
                      <a:pt x="1" y="0"/>
                    </a:moveTo>
                    <a:lnTo>
                      <a:pt x="1" y="1819"/>
                    </a:lnTo>
                    <a:lnTo>
                      <a:pt x="6981" y="1819"/>
                    </a:lnTo>
                    <a:lnTo>
                      <a:pt x="6981" y="0"/>
                    </a:lnTo>
                    <a:close/>
                  </a:path>
                </a:pathLst>
              </a:custGeom>
              <a:solidFill>
                <a:srgbClr val="9BBB5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9" name="Google Shape;1992;p81">
                <a:extLst>
                  <a:ext uri="{FF2B5EF4-FFF2-40B4-BE49-F238E27FC236}">
                    <a16:creationId xmlns:a16="http://schemas.microsoft.com/office/drawing/2014/main" id="{A7658A0B-B242-0910-8F24-3EAFCF5E12C5}"/>
                  </a:ext>
                </a:extLst>
              </p:cNvPr>
              <p:cNvSpPr/>
              <p:nvPr/>
            </p:nvSpPr>
            <p:spPr>
              <a:xfrm>
                <a:off x="1226658" y="4029593"/>
                <a:ext cx="1965613" cy="702392"/>
              </a:xfrm>
              <a:custGeom>
                <a:avLst/>
                <a:gdLst/>
                <a:ahLst/>
                <a:cxnLst/>
                <a:rect l="l" t="t" r="r" b="b"/>
                <a:pathLst>
                  <a:path w="39142" h="13987" extrusionOk="0">
                    <a:moveTo>
                      <a:pt x="6097" y="0"/>
                    </a:moveTo>
                    <a:lnTo>
                      <a:pt x="5764" y="26"/>
                    </a:lnTo>
                    <a:lnTo>
                      <a:pt x="5444" y="77"/>
                    </a:lnTo>
                    <a:lnTo>
                      <a:pt x="5137" y="128"/>
                    </a:lnTo>
                    <a:lnTo>
                      <a:pt x="4817" y="205"/>
                    </a:lnTo>
                    <a:lnTo>
                      <a:pt x="4522" y="282"/>
                    </a:lnTo>
                    <a:lnTo>
                      <a:pt x="4215" y="385"/>
                    </a:lnTo>
                    <a:lnTo>
                      <a:pt x="3933" y="500"/>
                    </a:lnTo>
                    <a:lnTo>
                      <a:pt x="3638" y="628"/>
                    </a:lnTo>
                    <a:lnTo>
                      <a:pt x="3369" y="769"/>
                    </a:lnTo>
                    <a:lnTo>
                      <a:pt x="3100" y="923"/>
                    </a:lnTo>
                    <a:lnTo>
                      <a:pt x="2831" y="1089"/>
                    </a:lnTo>
                    <a:lnTo>
                      <a:pt x="2588" y="1268"/>
                    </a:lnTo>
                    <a:lnTo>
                      <a:pt x="2345" y="1460"/>
                    </a:lnTo>
                    <a:lnTo>
                      <a:pt x="2114" y="1665"/>
                    </a:lnTo>
                    <a:lnTo>
                      <a:pt x="1884" y="1883"/>
                    </a:lnTo>
                    <a:lnTo>
                      <a:pt x="1679" y="2101"/>
                    </a:lnTo>
                    <a:lnTo>
                      <a:pt x="1474" y="2331"/>
                    </a:lnTo>
                    <a:lnTo>
                      <a:pt x="1282" y="2575"/>
                    </a:lnTo>
                    <a:lnTo>
                      <a:pt x="1102" y="2831"/>
                    </a:lnTo>
                    <a:lnTo>
                      <a:pt x="936" y="3087"/>
                    </a:lnTo>
                    <a:lnTo>
                      <a:pt x="782" y="3356"/>
                    </a:lnTo>
                    <a:lnTo>
                      <a:pt x="641" y="3638"/>
                    </a:lnTo>
                    <a:lnTo>
                      <a:pt x="513" y="3920"/>
                    </a:lnTo>
                    <a:lnTo>
                      <a:pt x="398" y="4214"/>
                    </a:lnTo>
                    <a:lnTo>
                      <a:pt x="296" y="4509"/>
                    </a:lnTo>
                    <a:lnTo>
                      <a:pt x="206" y="4816"/>
                    </a:lnTo>
                    <a:lnTo>
                      <a:pt x="129" y="5124"/>
                    </a:lnTo>
                    <a:lnTo>
                      <a:pt x="78" y="5444"/>
                    </a:lnTo>
                    <a:lnTo>
                      <a:pt x="39" y="5764"/>
                    </a:lnTo>
                    <a:lnTo>
                      <a:pt x="14" y="6084"/>
                    </a:lnTo>
                    <a:lnTo>
                      <a:pt x="1" y="6417"/>
                    </a:lnTo>
                    <a:lnTo>
                      <a:pt x="1" y="13987"/>
                    </a:lnTo>
                    <a:lnTo>
                      <a:pt x="39142" y="13987"/>
                    </a:lnTo>
                    <a:lnTo>
                      <a:pt x="39142" y="6417"/>
                    </a:lnTo>
                    <a:lnTo>
                      <a:pt x="39142" y="6084"/>
                    </a:lnTo>
                    <a:lnTo>
                      <a:pt x="39116" y="5764"/>
                    </a:lnTo>
                    <a:lnTo>
                      <a:pt x="39078" y="5444"/>
                    </a:lnTo>
                    <a:lnTo>
                      <a:pt x="39014" y="5124"/>
                    </a:lnTo>
                    <a:lnTo>
                      <a:pt x="38950" y="4816"/>
                    </a:lnTo>
                    <a:lnTo>
                      <a:pt x="38860" y="4509"/>
                    </a:lnTo>
                    <a:lnTo>
                      <a:pt x="38758" y="4214"/>
                    </a:lnTo>
                    <a:lnTo>
                      <a:pt x="38642" y="3920"/>
                    </a:lnTo>
                    <a:lnTo>
                      <a:pt x="38514" y="3638"/>
                    </a:lnTo>
                    <a:lnTo>
                      <a:pt x="38373" y="3356"/>
                    </a:lnTo>
                    <a:lnTo>
                      <a:pt x="38220" y="3087"/>
                    </a:lnTo>
                    <a:lnTo>
                      <a:pt x="38053" y="2831"/>
                    </a:lnTo>
                    <a:lnTo>
                      <a:pt x="37874" y="2575"/>
                    </a:lnTo>
                    <a:lnTo>
                      <a:pt x="37682" y="2331"/>
                    </a:lnTo>
                    <a:lnTo>
                      <a:pt x="37477" y="2101"/>
                    </a:lnTo>
                    <a:lnTo>
                      <a:pt x="37272" y="1883"/>
                    </a:lnTo>
                    <a:lnTo>
                      <a:pt x="37041" y="1665"/>
                    </a:lnTo>
                    <a:lnTo>
                      <a:pt x="36811" y="1460"/>
                    </a:lnTo>
                    <a:lnTo>
                      <a:pt x="36567" y="1268"/>
                    </a:lnTo>
                    <a:lnTo>
                      <a:pt x="36311" y="1089"/>
                    </a:lnTo>
                    <a:lnTo>
                      <a:pt x="36055" y="923"/>
                    </a:lnTo>
                    <a:lnTo>
                      <a:pt x="35786" y="769"/>
                    </a:lnTo>
                    <a:lnTo>
                      <a:pt x="35504" y="628"/>
                    </a:lnTo>
                    <a:lnTo>
                      <a:pt x="35223" y="500"/>
                    </a:lnTo>
                    <a:lnTo>
                      <a:pt x="34928" y="385"/>
                    </a:lnTo>
                    <a:lnTo>
                      <a:pt x="34633" y="282"/>
                    </a:lnTo>
                    <a:lnTo>
                      <a:pt x="34326" y="205"/>
                    </a:lnTo>
                    <a:lnTo>
                      <a:pt x="34019" y="128"/>
                    </a:lnTo>
                    <a:lnTo>
                      <a:pt x="33698" y="77"/>
                    </a:lnTo>
                    <a:lnTo>
                      <a:pt x="33378" y="26"/>
                    </a:lnTo>
                    <a:lnTo>
                      <a:pt x="33058" y="0"/>
                    </a:lnTo>
                    <a:close/>
                  </a:path>
                </a:pathLst>
              </a:custGeom>
              <a:solidFill>
                <a:srgbClr val="79B0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  <a:tabLst/>
                  <a:defRPr/>
                </a:pPr>
                <a:endParaRPr kumimoji="0" sz="18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14" name="Google Shape;2048;p81">
              <a:extLst>
                <a:ext uri="{FF2B5EF4-FFF2-40B4-BE49-F238E27FC236}">
                  <a16:creationId xmlns:a16="http://schemas.microsoft.com/office/drawing/2014/main" id="{42AE5D1C-7505-ED08-CAD0-391F1C03CC54}"/>
                </a:ext>
              </a:extLst>
            </p:cNvPr>
            <p:cNvSpPr txBox="1"/>
            <p:nvPr/>
          </p:nvSpPr>
          <p:spPr>
            <a:xfrm flipH="1">
              <a:off x="4330328" y="5964147"/>
              <a:ext cx="1701554" cy="481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algn="ctr" rtl="1"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ar-SA" sz="1100" b="1" kern="0" dirty="0">
                  <a:latin typeface="Calibri"/>
                  <a:ea typeface="Calibri"/>
                  <a:cs typeface="Calibri"/>
                  <a:sym typeface="Calibri"/>
                </a:rPr>
                <a:t>وكلاء التعلّم</a:t>
              </a:r>
            </a:p>
            <a:p>
              <a:pPr algn="ctr" rtl="1"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ar-SA" sz="1100" b="1" kern="0" dirty="0">
                  <a:latin typeface="Calibri"/>
                  <a:ea typeface="Calibri"/>
                  <a:cs typeface="Calibri"/>
                  <a:sym typeface="Calibri"/>
                </a:rPr>
                <a:t>(برامج الذكاء الاصطناعي)</a:t>
              </a:r>
              <a:endParaRPr lang="ar-SA" sz="800" b="1" kern="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5" name="Google Shape;2049;p81">
            <a:extLst>
              <a:ext uri="{FF2B5EF4-FFF2-40B4-BE49-F238E27FC236}">
                <a16:creationId xmlns:a16="http://schemas.microsoft.com/office/drawing/2014/main" id="{1EC53E6C-6CE9-9545-5914-B647D6F6A6B0}"/>
              </a:ext>
            </a:extLst>
          </p:cNvPr>
          <p:cNvSpPr txBox="1"/>
          <p:nvPr/>
        </p:nvSpPr>
        <p:spPr>
          <a:xfrm flipH="1">
            <a:off x="10416544" y="4143238"/>
            <a:ext cx="1152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algn="ctr" rtl="1">
              <a:buClr>
                <a:srgbClr val="000000"/>
              </a:buClr>
              <a:buSzPts val="2400"/>
              <a:buFont typeface="Arial"/>
              <a:buNone/>
            </a:pPr>
            <a:r>
              <a:rPr lang="ar-SA" sz="1400" b="1" kern="0" dirty="0">
                <a:latin typeface="Calibri"/>
                <a:ea typeface="Calibri"/>
                <a:cs typeface="Calibri"/>
                <a:sym typeface="Calibri"/>
              </a:rPr>
              <a:t>مجموعة</a:t>
            </a:r>
            <a:br>
              <a:rPr lang="ar-SA" sz="1400" b="1" kern="0" dirty="0">
                <a:latin typeface="Calibri"/>
                <a:ea typeface="Calibri"/>
                <a:cs typeface="Calibri"/>
                <a:sym typeface="Calibri"/>
              </a:rPr>
            </a:br>
            <a:r>
              <a:rPr lang="ar-SA" sz="1400" b="1" kern="0" dirty="0">
                <a:latin typeface="Calibri"/>
                <a:ea typeface="Calibri"/>
                <a:cs typeface="Calibri"/>
                <a:sym typeface="Calibri"/>
              </a:rPr>
              <a:t>بيانات الاختبار</a:t>
            </a:r>
          </a:p>
        </p:txBody>
      </p:sp>
      <p:sp>
        <p:nvSpPr>
          <p:cNvPr id="2316" name="Google Shape;2050;p81">
            <a:extLst>
              <a:ext uri="{FF2B5EF4-FFF2-40B4-BE49-F238E27FC236}">
                <a16:creationId xmlns:a16="http://schemas.microsoft.com/office/drawing/2014/main" id="{9857072C-782F-93A5-63C9-F449ACF725A8}"/>
              </a:ext>
            </a:extLst>
          </p:cNvPr>
          <p:cNvSpPr txBox="1"/>
          <p:nvPr/>
        </p:nvSpPr>
        <p:spPr>
          <a:xfrm flipH="1">
            <a:off x="10416544" y="3062610"/>
            <a:ext cx="1152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algn="ctr" rtl="1">
              <a:buClr>
                <a:srgbClr val="000000"/>
              </a:buClr>
              <a:buSzPts val="2400"/>
              <a:buFont typeface="Arial"/>
              <a:buNone/>
            </a:pPr>
            <a:r>
              <a:rPr lang="ar-SA" sz="14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مجموعة</a:t>
            </a:r>
            <a:br>
              <a:rPr lang="ar-SA" sz="14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ar-SA" sz="14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بيانات التدريب</a:t>
            </a:r>
          </a:p>
        </p:txBody>
      </p:sp>
      <p:grpSp>
        <p:nvGrpSpPr>
          <p:cNvPr id="2319" name="Google Shape;2070;p83">
            <a:extLst>
              <a:ext uri="{FF2B5EF4-FFF2-40B4-BE49-F238E27FC236}">
                <a16:creationId xmlns:a16="http://schemas.microsoft.com/office/drawing/2014/main" id="{F8B902BD-93E6-7080-FB43-D600795A75BE}"/>
              </a:ext>
            </a:extLst>
          </p:cNvPr>
          <p:cNvGrpSpPr/>
          <p:nvPr/>
        </p:nvGrpSpPr>
        <p:grpSpPr>
          <a:xfrm flipH="1">
            <a:off x="415117" y="3926668"/>
            <a:ext cx="737976" cy="2539694"/>
            <a:chOff x="2433039" y="1530400"/>
            <a:chExt cx="1758028" cy="747600"/>
          </a:xfrm>
        </p:grpSpPr>
        <p:sp>
          <p:nvSpPr>
            <p:cNvPr id="2320" name="Google Shape;2071;p83">
              <a:extLst>
                <a:ext uri="{FF2B5EF4-FFF2-40B4-BE49-F238E27FC236}">
                  <a16:creationId xmlns:a16="http://schemas.microsoft.com/office/drawing/2014/main" id="{020E42BA-B123-2915-1383-FEB2683792A0}"/>
                </a:ext>
              </a:extLst>
            </p:cNvPr>
            <p:cNvSpPr/>
            <p:nvPr/>
          </p:nvSpPr>
          <p:spPr>
            <a:xfrm>
              <a:off x="2433039" y="1530400"/>
              <a:ext cx="1758028" cy="747600"/>
            </a:xfrm>
            <a:prstGeom prst="roundRect">
              <a:avLst>
                <a:gd name="adj" fmla="val 50000"/>
              </a:avLst>
            </a:prstGeom>
            <a:solidFill>
              <a:srgbClr val="EEECE1"/>
            </a:solidFill>
            <a:ln w="25400" cap="flat" cmpd="sng">
              <a:solidFill>
                <a:srgbClr val="9389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072;p83">
              <a:extLst>
                <a:ext uri="{FF2B5EF4-FFF2-40B4-BE49-F238E27FC236}">
                  <a16:creationId xmlns:a16="http://schemas.microsoft.com/office/drawing/2014/main" id="{607BB3DA-ECDB-0E9E-F174-CD9C68D2046F}"/>
                </a:ext>
              </a:extLst>
            </p:cNvPr>
            <p:cNvSpPr txBox="1"/>
            <p:nvPr/>
          </p:nvSpPr>
          <p:spPr>
            <a:xfrm rot="-5400000">
              <a:off x="3047721" y="1134668"/>
              <a:ext cx="528635" cy="15390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67"/>
                <a:buFont typeface="Arial"/>
                <a:buNone/>
              </a:pPr>
              <a:endParaRPr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3" name="Google Shape;2045;p81">
            <a:extLst>
              <a:ext uri="{FF2B5EF4-FFF2-40B4-BE49-F238E27FC236}">
                <a16:creationId xmlns:a16="http://schemas.microsoft.com/office/drawing/2014/main" id="{9366D6A7-2A09-0216-B4A4-54B3974728BF}"/>
              </a:ext>
            </a:extLst>
          </p:cNvPr>
          <p:cNvSpPr txBox="1"/>
          <p:nvPr/>
        </p:nvSpPr>
        <p:spPr>
          <a:xfrm rot="16200000">
            <a:off x="73782" y="4998367"/>
            <a:ext cx="14401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algn="ctr" rtl="1"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kern="0" dirty="0">
                <a:latin typeface="Calibri"/>
                <a:ea typeface="Calibri"/>
                <a:cs typeface="Calibri"/>
                <a:sym typeface="Calibri"/>
              </a:rPr>
              <a:t>الاختبار</a:t>
            </a:r>
            <a:endParaRPr lang="ar-SA" sz="1400" b="1" kern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Block Arc 2323">
            <a:extLst>
              <a:ext uri="{FF2B5EF4-FFF2-40B4-BE49-F238E27FC236}">
                <a16:creationId xmlns:a16="http://schemas.microsoft.com/office/drawing/2014/main" id="{2137FC16-C0BC-802F-9452-3694406CF45B}"/>
              </a:ext>
            </a:extLst>
          </p:cNvPr>
          <p:cNvSpPr/>
          <p:nvPr/>
        </p:nvSpPr>
        <p:spPr>
          <a:xfrm>
            <a:off x="1752660" y="2584889"/>
            <a:ext cx="504056" cy="412064"/>
          </a:xfrm>
          <a:prstGeom prst="blockArc">
            <a:avLst>
              <a:gd name="adj1" fmla="val 694590"/>
              <a:gd name="adj2" fmla="val 9886055"/>
              <a:gd name="adj3" fmla="val 0"/>
            </a:avLst>
          </a:prstGeom>
          <a:solidFill>
            <a:srgbClr val="9BBB59"/>
          </a:solidFill>
          <a:ln w="38100">
            <a:solidFill>
              <a:srgbClr val="FFFFFF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Arial"/>
            </a:endParaRPr>
          </a:p>
        </p:txBody>
      </p:sp>
      <p:sp>
        <p:nvSpPr>
          <p:cNvPr id="2326" name="Rounded Rectangle 33">
            <a:extLst>
              <a:ext uri="{FF2B5EF4-FFF2-40B4-BE49-F238E27FC236}">
                <a16:creationId xmlns:a16="http://schemas.microsoft.com/office/drawing/2014/main" id="{9B537ADC-B0D2-3891-6F3C-B5507E4A9DF7}"/>
              </a:ext>
            </a:extLst>
          </p:cNvPr>
          <p:cNvSpPr/>
          <p:nvPr/>
        </p:nvSpPr>
        <p:spPr>
          <a:xfrm>
            <a:off x="10526588" y="1700808"/>
            <a:ext cx="936000" cy="432000"/>
          </a:xfrm>
          <a:prstGeom prst="roundRect">
            <a:avLst/>
          </a:prstGeom>
          <a:solidFill>
            <a:srgbClr val="FFFFFF">
              <a:lumMod val="75000"/>
            </a:srgbClr>
          </a:solidFill>
          <a:ln w="285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lIns="0" rIns="0"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التدريب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327" name="Rounded Rectangle 33">
            <a:extLst>
              <a:ext uri="{FF2B5EF4-FFF2-40B4-BE49-F238E27FC236}">
                <a16:creationId xmlns:a16="http://schemas.microsoft.com/office/drawing/2014/main" id="{B01398B6-5E19-469C-191A-0B2C81DC383B}"/>
              </a:ext>
            </a:extLst>
          </p:cNvPr>
          <p:cNvSpPr/>
          <p:nvPr/>
        </p:nvSpPr>
        <p:spPr>
          <a:xfrm>
            <a:off x="10526588" y="1700808"/>
            <a:ext cx="936000" cy="432000"/>
          </a:xfrm>
          <a:prstGeom prst="roundRect">
            <a:avLst/>
          </a:prstGeom>
          <a:solidFill>
            <a:srgbClr val="FFFFFF">
              <a:lumMod val="75000"/>
            </a:srgbClr>
          </a:solidFill>
          <a:ln w="12700" cap="flat" cmpd="sng" algn="ctr">
            <a:solidFill>
              <a:srgbClr val="000000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0" rIns="0"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التدريب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349" name="Google Shape;2009;p81">
            <a:extLst>
              <a:ext uri="{FF2B5EF4-FFF2-40B4-BE49-F238E27FC236}">
                <a16:creationId xmlns:a16="http://schemas.microsoft.com/office/drawing/2014/main" id="{9EE5BCB8-265F-643E-71E2-04F7AE560C21}"/>
              </a:ext>
            </a:extLst>
          </p:cNvPr>
          <p:cNvCxnSpPr>
            <a:cxnSpLocks/>
          </p:cNvCxnSpPr>
          <p:nvPr/>
        </p:nvCxnSpPr>
        <p:spPr>
          <a:xfrm rot="10800000">
            <a:off x="9768424" y="2780929"/>
            <a:ext cx="470255" cy="433285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9" name="Google Shape;2035;p81">
            <a:extLst>
              <a:ext uri="{FF2B5EF4-FFF2-40B4-BE49-F238E27FC236}">
                <a16:creationId xmlns:a16="http://schemas.microsoft.com/office/drawing/2014/main" id="{B819B610-302A-2381-183B-3915E4F9D3E0}"/>
              </a:ext>
            </a:extLst>
          </p:cNvPr>
          <p:cNvSpPr/>
          <p:nvPr/>
        </p:nvSpPr>
        <p:spPr>
          <a:xfrm flipH="1">
            <a:off x="4096042" y="1702018"/>
            <a:ext cx="752524" cy="702848"/>
          </a:xfrm>
          <a:custGeom>
            <a:avLst/>
            <a:gdLst/>
            <a:ahLst/>
            <a:cxnLst/>
            <a:rect l="l" t="t" r="r" b="b"/>
            <a:pathLst>
              <a:path w="800146" h="798268" extrusionOk="0">
                <a:moveTo>
                  <a:pt x="400073" y="540944"/>
                </a:moveTo>
                <a:cubicBezTo>
                  <a:pt x="321186" y="540944"/>
                  <a:pt x="259202" y="477083"/>
                  <a:pt x="259202" y="400073"/>
                </a:cubicBezTo>
                <a:cubicBezTo>
                  <a:pt x="259202" y="323064"/>
                  <a:pt x="323064" y="259202"/>
                  <a:pt x="400073" y="259202"/>
                </a:cubicBezTo>
                <a:cubicBezTo>
                  <a:pt x="478961" y="259202"/>
                  <a:pt x="540944" y="323064"/>
                  <a:pt x="540944" y="400073"/>
                </a:cubicBezTo>
                <a:cubicBezTo>
                  <a:pt x="540944" y="477083"/>
                  <a:pt x="477083" y="540944"/>
                  <a:pt x="400073" y="540944"/>
                </a:cubicBezTo>
                <a:close/>
                <a:moveTo>
                  <a:pt x="717502" y="311794"/>
                </a:moveTo>
                <a:cubicBezTo>
                  <a:pt x="709989" y="285498"/>
                  <a:pt x="700598" y="261081"/>
                  <a:pt x="687450" y="238541"/>
                </a:cubicBezTo>
                <a:lnTo>
                  <a:pt x="717502" y="150262"/>
                </a:lnTo>
                <a:lnTo>
                  <a:pt x="649884" y="82644"/>
                </a:lnTo>
                <a:lnTo>
                  <a:pt x="561605" y="112697"/>
                </a:lnTo>
                <a:cubicBezTo>
                  <a:pt x="539066" y="99549"/>
                  <a:pt x="514648" y="90157"/>
                  <a:pt x="488352" y="82644"/>
                </a:cubicBezTo>
                <a:lnTo>
                  <a:pt x="447030" y="0"/>
                </a:lnTo>
                <a:lnTo>
                  <a:pt x="353116" y="0"/>
                </a:lnTo>
                <a:lnTo>
                  <a:pt x="311794" y="82644"/>
                </a:lnTo>
                <a:cubicBezTo>
                  <a:pt x="285498" y="90157"/>
                  <a:pt x="261081" y="99549"/>
                  <a:pt x="238541" y="112697"/>
                </a:cubicBezTo>
                <a:lnTo>
                  <a:pt x="150262" y="82644"/>
                </a:lnTo>
                <a:lnTo>
                  <a:pt x="82644" y="150262"/>
                </a:lnTo>
                <a:lnTo>
                  <a:pt x="112697" y="238541"/>
                </a:lnTo>
                <a:cubicBezTo>
                  <a:pt x="99549" y="261081"/>
                  <a:pt x="90157" y="285498"/>
                  <a:pt x="82644" y="311794"/>
                </a:cubicBezTo>
                <a:lnTo>
                  <a:pt x="0" y="353116"/>
                </a:lnTo>
                <a:lnTo>
                  <a:pt x="0" y="447030"/>
                </a:lnTo>
                <a:lnTo>
                  <a:pt x="82644" y="488352"/>
                </a:lnTo>
                <a:cubicBezTo>
                  <a:pt x="90157" y="514648"/>
                  <a:pt x="99549" y="539066"/>
                  <a:pt x="112697" y="561605"/>
                </a:cubicBezTo>
                <a:lnTo>
                  <a:pt x="82644" y="649884"/>
                </a:lnTo>
                <a:lnTo>
                  <a:pt x="148384" y="715624"/>
                </a:lnTo>
                <a:lnTo>
                  <a:pt x="236663" y="685572"/>
                </a:lnTo>
                <a:cubicBezTo>
                  <a:pt x="259202" y="698720"/>
                  <a:pt x="283620" y="708111"/>
                  <a:pt x="309916" y="715624"/>
                </a:cubicBezTo>
                <a:lnTo>
                  <a:pt x="351238" y="798268"/>
                </a:lnTo>
                <a:lnTo>
                  <a:pt x="445152" y="798268"/>
                </a:lnTo>
                <a:lnTo>
                  <a:pt x="486474" y="715624"/>
                </a:lnTo>
                <a:cubicBezTo>
                  <a:pt x="512770" y="708111"/>
                  <a:pt x="537188" y="698720"/>
                  <a:pt x="559727" y="685572"/>
                </a:cubicBezTo>
                <a:lnTo>
                  <a:pt x="648006" y="715624"/>
                </a:lnTo>
                <a:lnTo>
                  <a:pt x="715624" y="649884"/>
                </a:lnTo>
                <a:lnTo>
                  <a:pt x="685572" y="561605"/>
                </a:lnTo>
                <a:cubicBezTo>
                  <a:pt x="698719" y="539066"/>
                  <a:pt x="709989" y="512770"/>
                  <a:pt x="717502" y="488352"/>
                </a:cubicBezTo>
                <a:lnTo>
                  <a:pt x="800146" y="447030"/>
                </a:lnTo>
                <a:lnTo>
                  <a:pt x="800146" y="353116"/>
                </a:lnTo>
                <a:lnTo>
                  <a:pt x="717502" y="311794"/>
                </a:lnTo>
                <a:close/>
              </a:path>
            </a:pathLst>
          </a:custGeom>
          <a:solidFill>
            <a:srgbClr val="4BACC6"/>
          </a:solidFill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  <a:effectLst>
            <a:innerShdw blurRad="114300">
              <a:prstClr val="black"/>
            </a:inn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  <a:buFont typeface="Arial"/>
              <a:buNone/>
            </a:pPr>
            <a:endParaRPr sz="1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2009;p81">
            <a:extLst>
              <a:ext uri="{FF2B5EF4-FFF2-40B4-BE49-F238E27FC236}">
                <a16:creationId xmlns:a16="http://schemas.microsoft.com/office/drawing/2014/main" id="{67CF7239-A7B8-C7D6-6661-9E2A06B47B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9768424" y="4363866"/>
            <a:ext cx="470255" cy="433285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pic>
        <p:nvPicPr>
          <p:cNvPr id="22" name="Picture 12" descr="‪Florida White Rabbit Breed Information and Pictures - PetGuide.com |  PetGuide‬‏">
            <a:extLst>
              <a:ext uri="{FF2B5EF4-FFF2-40B4-BE49-F238E27FC236}">
                <a16:creationId xmlns:a16="http://schemas.microsoft.com/office/drawing/2014/main" id="{84B01C33-CC42-678F-E47D-472F3E26CD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6" t="12393" r="31393" b="10244"/>
          <a:stretch/>
        </p:blipFill>
        <p:spPr bwMode="auto">
          <a:xfrm>
            <a:off x="1487488" y="5589240"/>
            <a:ext cx="5350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C7A97B-06C4-02CA-23D9-BFB6C41A84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1624" y="5589240"/>
            <a:ext cx="576000" cy="524696"/>
          </a:xfrm>
          <a:prstGeom prst="rect">
            <a:avLst/>
          </a:prstGeom>
        </p:spPr>
      </p:pic>
      <p:grpSp>
        <p:nvGrpSpPr>
          <p:cNvPr id="30" name="Google Shape;1877;p81">
            <a:extLst>
              <a:ext uri="{FF2B5EF4-FFF2-40B4-BE49-F238E27FC236}">
                <a16:creationId xmlns:a16="http://schemas.microsoft.com/office/drawing/2014/main" id="{37AF32D6-4C8A-748D-CD5D-65A87FCD0CA9}"/>
              </a:ext>
            </a:extLst>
          </p:cNvPr>
          <p:cNvGrpSpPr/>
          <p:nvPr/>
        </p:nvGrpSpPr>
        <p:grpSpPr>
          <a:xfrm flipH="1">
            <a:off x="7342030" y="2710179"/>
            <a:ext cx="780651" cy="872121"/>
            <a:chOff x="2192030" y="3578618"/>
            <a:chExt cx="640189" cy="872121"/>
          </a:xfrm>
        </p:grpSpPr>
        <p:pic>
          <p:nvPicPr>
            <p:cNvPr id="2363" name="Google Shape;1878;p81">
              <a:extLst>
                <a:ext uri="{FF2B5EF4-FFF2-40B4-BE49-F238E27FC236}">
                  <a16:creationId xmlns:a16="http://schemas.microsoft.com/office/drawing/2014/main" id="{8C6A64F8-68AC-7B76-935F-3308F779FD67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282307" y="3947426"/>
              <a:ext cx="459632" cy="503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4" name="Google Shape;1879;p81">
              <a:extLst>
                <a:ext uri="{FF2B5EF4-FFF2-40B4-BE49-F238E27FC236}">
                  <a16:creationId xmlns:a16="http://schemas.microsoft.com/office/drawing/2014/main" id="{99964659-7668-42DA-3B64-0782C225E473}"/>
                </a:ext>
              </a:extLst>
            </p:cNvPr>
            <p:cNvSpPr txBox="1"/>
            <p:nvPr/>
          </p:nvSpPr>
          <p:spPr>
            <a:xfrm>
              <a:off x="2192030" y="3578618"/>
              <a:ext cx="640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ar-SA" b="0" i="0" u="none" strike="noStrike" cap="none" dirty="0">
                  <a:solidFill>
                    <a:srgbClr val="203A4E"/>
                  </a:solidFill>
                  <a:latin typeface="Calibri"/>
                  <a:ea typeface="Calibri"/>
                  <a:cs typeface="Calibri"/>
                  <a:sym typeface="Calibri"/>
                </a:rPr>
                <a:t>قطة</a:t>
              </a:r>
              <a:endParaRPr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8" name="Google Shape;1887;p81">
            <a:extLst>
              <a:ext uri="{FF2B5EF4-FFF2-40B4-BE49-F238E27FC236}">
                <a16:creationId xmlns:a16="http://schemas.microsoft.com/office/drawing/2014/main" id="{699EFE68-6BBD-BD0A-8E0E-E2A8A9C18A44}"/>
              </a:ext>
            </a:extLst>
          </p:cNvPr>
          <p:cNvGrpSpPr/>
          <p:nvPr/>
        </p:nvGrpSpPr>
        <p:grpSpPr>
          <a:xfrm flipH="1">
            <a:off x="7317082" y="1791416"/>
            <a:ext cx="780651" cy="848469"/>
            <a:chOff x="2251829" y="3547775"/>
            <a:chExt cx="640189" cy="848469"/>
          </a:xfrm>
        </p:grpSpPr>
        <p:pic>
          <p:nvPicPr>
            <p:cNvPr id="2361" name="Google Shape;1888;p81">
              <a:extLst>
                <a:ext uri="{FF2B5EF4-FFF2-40B4-BE49-F238E27FC236}">
                  <a16:creationId xmlns:a16="http://schemas.microsoft.com/office/drawing/2014/main" id="{39EE1B23-82CE-A14E-81E6-0DD9548208B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326938" y="3881245"/>
              <a:ext cx="489972" cy="514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2" name="Google Shape;1889;p81">
              <a:extLst>
                <a:ext uri="{FF2B5EF4-FFF2-40B4-BE49-F238E27FC236}">
                  <a16:creationId xmlns:a16="http://schemas.microsoft.com/office/drawing/2014/main" id="{DE7B54D4-4138-DA49-1B56-D7B2DBC39D87}"/>
                </a:ext>
              </a:extLst>
            </p:cNvPr>
            <p:cNvSpPr txBox="1"/>
            <p:nvPr/>
          </p:nvSpPr>
          <p:spPr>
            <a:xfrm>
              <a:off x="2251829" y="3547775"/>
              <a:ext cx="640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ar-SA" b="0" i="0" u="none" strike="noStrike" cap="none" dirty="0">
                  <a:solidFill>
                    <a:srgbClr val="203A4E"/>
                  </a:solidFill>
                  <a:latin typeface="Calibri"/>
                  <a:ea typeface="Calibri"/>
                  <a:cs typeface="Calibri"/>
                  <a:sym typeface="Calibri"/>
                </a:rPr>
                <a:t>قطة</a:t>
              </a:r>
              <a:endParaRPr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9" name="Google Shape;1890;p81">
            <a:extLst>
              <a:ext uri="{FF2B5EF4-FFF2-40B4-BE49-F238E27FC236}">
                <a16:creationId xmlns:a16="http://schemas.microsoft.com/office/drawing/2014/main" id="{E6FC6403-CB07-3838-05BC-A74CAE5FA0CA}"/>
              </a:ext>
            </a:extLst>
          </p:cNvPr>
          <p:cNvGrpSpPr/>
          <p:nvPr/>
        </p:nvGrpSpPr>
        <p:grpSpPr>
          <a:xfrm flipH="1">
            <a:off x="8225878" y="1789646"/>
            <a:ext cx="780651" cy="850239"/>
            <a:chOff x="3255380" y="2625233"/>
            <a:chExt cx="640189" cy="850239"/>
          </a:xfrm>
        </p:grpSpPr>
        <p:pic>
          <p:nvPicPr>
            <p:cNvPr id="2359" name="Google Shape;1891;p81">
              <a:extLst>
                <a:ext uri="{FF2B5EF4-FFF2-40B4-BE49-F238E27FC236}">
                  <a16:creationId xmlns:a16="http://schemas.microsoft.com/office/drawing/2014/main" id="{13133AAC-56BB-84D2-DF0D-CC073C5A0F0B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340323" y="2960473"/>
              <a:ext cx="470303" cy="514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0" name="Google Shape;1892;p81">
              <a:extLst>
                <a:ext uri="{FF2B5EF4-FFF2-40B4-BE49-F238E27FC236}">
                  <a16:creationId xmlns:a16="http://schemas.microsoft.com/office/drawing/2014/main" id="{F2DBD14C-82E1-A6EA-4842-6DC6A2164CD5}"/>
                </a:ext>
              </a:extLst>
            </p:cNvPr>
            <p:cNvSpPr txBox="1"/>
            <p:nvPr/>
          </p:nvSpPr>
          <p:spPr>
            <a:xfrm>
              <a:off x="3255380" y="2625233"/>
              <a:ext cx="640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ar-SA" b="0" i="0" u="none" strike="noStrike" cap="none" dirty="0">
                  <a:solidFill>
                    <a:srgbClr val="203A4E"/>
                  </a:solidFill>
                  <a:latin typeface="Calibri"/>
                  <a:ea typeface="Calibri"/>
                  <a:cs typeface="Calibri"/>
                  <a:sym typeface="Calibri"/>
                </a:rPr>
                <a:t>قطة</a:t>
              </a:r>
              <a:endParaRPr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2" name="Google Shape;1893;p81">
            <a:extLst>
              <a:ext uri="{FF2B5EF4-FFF2-40B4-BE49-F238E27FC236}">
                <a16:creationId xmlns:a16="http://schemas.microsoft.com/office/drawing/2014/main" id="{ADAD3293-35ED-606C-4E32-1FB0DCC24535}"/>
              </a:ext>
            </a:extLst>
          </p:cNvPr>
          <p:cNvGrpSpPr/>
          <p:nvPr/>
        </p:nvGrpSpPr>
        <p:grpSpPr>
          <a:xfrm flipH="1">
            <a:off x="6476260" y="2710179"/>
            <a:ext cx="780651" cy="893213"/>
            <a:chOff x="4146205" y="3564026"/>
            <a:chExt cx="640189" cy="893213"/>
          </a:xfrm>
        </p:grpSpPr>
        <p:pic>
          <p:nvPicPr>
            <p:cNvPr id="2357" name="Google Shape;1894;p81">
              <a:extLst>
                <a:ext uri="{FF2B5EF4-FFF2-40B4-BE49-F238E27FC236}">
                  <a16:creationId xmlns:a16="http://schemas.microsoft.com/office/drawing/2014/main" id="{ED2D3754-4F71-9511-EF2A-254B00F02D69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218734" y="3911741"/>
              <a:ext cx="442838" cy="545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8" name="Google Shape;1895;p81">
              <a:extLst>
                <a:ext uri="{FF2B5EF4-FFF2-40B4-BE49-F238E27FC236}">
                  <a16:creationId xmlns:a16="http://schemas.microsoft.com/office/drawing/2014/main" id="{AB8B811D-A8B5-866B-F9DB-2CAB689D350E}"/>
                </a:ext>
              </a:extLst>
            </p:cNvPr>
            <p:cNvSpPr txBox="1"/>
            <p:nvPr/>
          </p:nvSpPr>
          <p:spPr>
            <a:xfrm>
              <a:off x="4146205" y="3564026"/>
              <a:ext cx="6401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ar-SA" b="0" i="0" u="none" strike="noStrike" cap="none" dirty="0">
                  <a:solidFill>
                    <a:srgbClr val="203A4E"/>
                  </a:solidFill>
                  <a:latin typeface="Calibri"/>
                  <a:ea typeface="Calibri"/>
                  <a:cs typeface="Calibri"/>
                  <a:sym typeface="Calibri"/>
                </a:rPr>
                <a:t>قطة</a:t>
              </a:r>
              <a:endParaRPr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6" name="Group 2365">
            <a:extLst>
              <a:ext uri="{FF2B5EF4-FFF2-40B4-BE49-F238E27FC236}">
                <a16:creationId xmlns:a16="http://schemas.microsoft.com/office/drawing/2014/main" id="{C4387348-CA43-04B3-8155-CA82264AF931}"/>
              </a:ext>
            </a:extLst>
          </p:cNvPr>
          <p:cNvGrpSpPr/>
          <p:nvPr/>
        </p:nvGrpSpPr>
        <p:grpSpPr>
          <a:xfrm>
            <a:off x="8972233" y="2710179"/>
            <a:ext cx="780651" cy="920618"/>
            <a:chOff x="8972233" y="2710179"/>
            <a:chExt cx="780651" cy="920618"/>
          </a:xfrm>
        </p:grpSpPr>
        <p:sp>
          <p:nvSpPr>
            <p:cNvPr id="2293" name="Google Shape;1896;p81">
              <a:extLst>
                <a:ext uri="{FF2B5EF4-FFF2-40B4-BE49-F238E27FC236}">
                  <a16:creationId xmlns:a16="http://schemas.microsoft.com/office/drawing/2014/main" id="{EC89B55F-0021-C2B8-EDED-56305F066CD5}"/>
                </a:ext>
              </a:extLst>
            </p:cNvPr>
            <p:cNvSpPr txBox="1"/>
            <p:nvPr/>
          </p:nvSpPr>
          <p:spPr>
            <a:xfrm flipH="1">
              <a:off x="8972233" y="2710179"/>
              <a:ext cx="7806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ar-SA" b="0" i="0" u="none" strike="noStrike" cap="none" dirty="0">
                  <a:solidFill>
                    <a:srgbClr val="203A4E"/>
                  </a:solidFill>
                  <a:latin typeface="Calibri"/>
                  <a:ea typeface="Calibri"/>
                  <a:cs typeface="Calibri"/>
                  <a:sym typeface="Calibri"/>
                </a:rPr>
                <a:t>أرنب</a:t>
              </a:r>
              <a:endParaRPr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94" name="Picture 2293">
              <a:extLst>
                <a:ext uri="{FF2B5EF4-FFF2-40B4-BE49-F238E27FC236}">
                  <a16:creationId xmlns:a16="http://schemas.microsoft.com/office/drawing/2014/main" id="{D68972DC-2FFF-97C8-81F4-1E851711F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9040732" y="3030489"/>
              <a:ext cx="643652" cy="600308"/>
            </a:xfrm>
            <a:prstGeom prst="rect">
              <a:avLst/>
            </a:prstGeom>
          </p:spPr>
        </p:pic>
      </p:grpSp>
      <p:grpSp>
        <p:nvGrpSpPr>
          <p:cNvPr id="2365" name="Group 2364">
            <a:extLst>
              <a:ext uri="{FF2B5EF4-FFF2-40B4-BE49-F238E27FC236}">
                <a16:creationId xmlns:a16="http://schemas.microsoft.com/office/drawing/2014/main" id="{391882D6-BD2D-E92C-FF51-99079403A8C4}"/>
              </a:ext>
            </a:extLst>
          </p:cNvPr>
          <p:cNvGrpSpPr/>
          <p:nvPr/>
        </p:nvGrpSpPr>
        <p:grpSpPr>
          <a:xfrm>
            <a:off x="8987757" y="1772816"/>
            <a:ext cx="780651" cy="861569"/>
            <a:chOff x="8987757" y="1772816"/>
            <a:chExt cx="780651" cy="861569"/>
          </a:xfrm>
        </p:grpSpPr>
        <p:sp>
          <p:nvSpPr>
            <p:cNvPr id="2277" name="Google Shape;1886;p81">
              <a:extLst>
                <a:ext uri="{FF2B5EF4-FFF2-40B4-BE49-F238E27FC236}">
                  <a16:creationId xmlns:a16="http://schemas.microsoft.com/office/drawing/2014/main" id="{1AA016E8-0BD3-2855-135F-2765D9395E29}"/>
                </a:ext>
              </a:extLst>
            </p:cNvPr>
            <p:cNvSpPr txBox="1"/>
            <p:nvPr/>
          </p:nvSpPr>
          <p:spPr>
            <a:xfrm flipH="1">
              <a:off x="8987757" y="1772816"/>
              <a:ext cx="7806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ar-SA" b="0" i="0" u="none" strike="noStrike" cap="none" dirty="0">
                  <a:solidFill>
                    <a:srgbClr val="203A4E"/>
                  </a:solidFill>
                  <a:latin typeface="Calibri"/>
                  <a:ea typeface="Calibri"/>
                  <a:cs typeface="Calibri"/>
                  <a:sym typeface="Calibri"/>
                </a:rPr>
                <a:t>أرنب</a:t>
              </a:r>
              <a:endParaRPr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95" name="Picture 8" descr="محلي - أرنب أبيض صغير">
              <a:extLst>
                <a:ext uri="{FF2B5EF4-FFF2-40B4-BE49-F238E27FC236}">
                  <a16:creationId xmlns:a16="http://schemas.microsoft.com/office/drawing/2014/main" id="{9D2C8D80-AF54-EA4B-FE28-59F13639F4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12685" y="2130385"/>
              <a:ext cx="504000" cy="50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67" name="Group 2366">
            <a:extLst>
              <a:ext uri="{FF2B5EF4-FFF2-40B4-BE49-F238E27FC236}">
                <a16:creationId xmlns:a16="http://schemas.microsoft.com/office/drawing/2014/main" id="{4C34F440-A877-0A09-E532-57155560AA5C}"/>
              </a:ext>
            </a:extLst>
          </p:cNvPr>
          <p:cNvGrpSpPr/>
          <p:nvPr/>
        </p:nvGrpSpPr>
        <p:grpSpPr>
          <a:xfrm>
            <a:off x="8149519" y="2710179"/>
            <a:ext cx="780651" cy="907066"/>
            <a:chOff x="8149519" y="2710179"/>
            <a:chExt cx="780651" cy="907066"/>
          </a:xfrm>
        </p:grpSpPr>
        <p:sp>
          <p:nvSpPr>
            <p:cNvPr id="31" name="Google Shape;1880;p81">
              <a:extLst>
                <a:ext uri="{FF2B5EF4-FFF2-40B4-BE49-F238E27FC236}">
                  <a16:creationId xmlns:a16="http://schemas.microsoft.com/office/drawing/2014/main" id="{49DDA112-4FE1-959E-0B6F-D3007020B3DF}"/>
                </a:ext>
              </a:extLst>
            </p:cNvPr>
            <p:cNvSpPr txBox="1"/>
            <p:nvPr/>
          </p:nvSpPr>
          <p:spPr>
            <a:xfrm flipH="1">
              <a:off x="8149519" y="2710179"/>
              <a:ext cx="7806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ar-SA" b="0" i="0" u="none" strike="noStrike" cap="none" dirty="0">
                  <a:solidFill>
                    <a:srgbClr val="203A4E"/>
                  </a:solidFill>
                  <a:latin typeface="Calibri"/>
                  <a:ea typeface="Calibri"/>
                  <a:cs typeface="Calibri"/>
                  <a:sym typeface="Calibri"/>
                </a:rPr>
                <a:t>أرنب</a:t>
              </a:r>
              <a:endParaRPr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56" name="Picture 18" descr="‪A Brown Rabbit Is Sitting In A Field Background, Autumn, Park, Domestic  Travel Background Image And Wallpaper for Free Download‬‏">
              <a:extLst>
                <a:ext uri="{FF2B5EF4-FFF2-40B4-BE49-F238E27FC236}">
                  <a16:creationId xmlns:a16="http://schemas.microsoft.com/office/drawing/2014/main" id="{47D57384-3D66-8E82-E3DC-145375C382E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46" t="3421" r="28054" b="5594"/>
            <a:stretch/>
          </p:blipFill>
          <p:spPr bwMode="auto">
            <a:xfrm>
              <a:off x="8251844" y="3044041"/>
              <a:ext cx="576000" cy="573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83" name="Picture 2282">
            <a:extLst>
              <a:ext uri="{FF2B5EF4-FFF2-40B4-BE49-F238E27FC236}">
                <a16:creationId xmlns:a16="http://schemas.microsoft.com/office/drawing/2014/main" id="{222C3363-9B80-6BE3-7777-648E90B5E2B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35560" y="5589240"/>
            <a:ext cx="540000" cy="524747"/>
          </a:xfrm>
          <a:prstGeom prst="rect">
            <a:avLst/>
          </a:prstGeom>
        </p:spPr>
      </p:pic>
      <p:sp>
        <p:nvSpPr>
          <p:cNvPr id="28" name="Google Shape;2022;p81">
            <a:extLst>
              <a:ext uri="{FF2B5EF4-FFF2-40B4-BE49-F238E27FC236}">
                <a16:creationId xmlns:a16="http://schemas.microsoft.com/office/drawing/2014/main" id="{1512A4EF-7519-3959-93DC-E1EABF802286}"/>
              </a:ext>
            </a:extLst>
          </p:cNvPr>
          <p:cNvSpPr txBox="1"/>
          <p:nvPr/>
        </p:nvSpPr>
        <p:spPr>
          <a:xfrm flipH="1">
            <a:off x="6682334" y="1407436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rtl="1">
              <a:buClr>
                <a:srgbClr val="000000"/>
              </a:buClr>
              <a:buSzPts val="2000"/>
              <a:buFont typeface="Arial"/>
              <a:buNone/>
            </a:pPr>
            <a:r>
              <a:rPr lang="ar-SA" sz="20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بيانات التدريب (</a:t>
            </a:r>
            <a:r>
              <a:rPr lang="ar-SA" sz="2000" b="1" kern="0" dirty="0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اسم الصنف</a:t>
            </a:r>
            <a:r>
              <a:rPr lang="ar-SA" sz="20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2287" name="Google Shape;2051;p81">
            <a:extLst>
              <a:ext uri="{FF2B5EF4-FFF2-40B4-BE49-F238E27FC236}">
                <a16:creationId xmlns:a16="http://schemas.microsoft.com/office/drawing/2014/main" id="{6AA40077-2FBC-D46F-7174-34D313612D59}"/>
              </a:ext>
            </a:extLst>
          </p:cNvPr>
          <p:cNvSpPr txBox="1"/>
          <p:nvPr/>
        </p:nvSpPr>
        <p:spPr>
          <a:xfrm flipH="1">
            <a:off x="8040216" y="3933056"/>
            <a:ext cx="1522118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algn="r" rtl="1">
              <a:buClr>
                <a:srgbClr val="000000"/>
              </a:buClr>
              <a:buSzPts val="2400"/>
              <a:buFont typeface="Arial"/>
              <a:buNone/>
            </a:pPr>
            <a:r>
              <a:rPr lang="ar-SA" sz="20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بيانات الاختبار</a:t>
            </a:r>
          </a:p>
        </p:txBody>
      </p:sp>
      <p:sp>
        <p:nvSpPr>
          <p:cNvPr id="2302" name="Google Shape;2069;p83">
            <a:extLst>
              <a:ext uri="{FF2B5EF4-FFF2-40B4-BE49-F238E27FC236}">
                <a16:creationId xmlns:a16="http://schemas.microsoft.com/office/drawing/2014/main" id="{EEF47222-FC6F-8416-D0F0-752E846B4819}"/>
              </a:ext>
            </a:extLst>
          </p:cNvPr>
          <p:cNvSpPr/>
          <p:nvPr/>
        </p:nvSpPr>
        <p:spPr>
          <a:xfrm flipH="1">
            <a:off x="415117" y="1333692"/>
            <a:ext cx="737976" cy="2489670"/>
          </a:xfrm>
          <a:prstGeom prst="roundRect">
            <a:avLst>
              <a:gd name="adj" fmla="val 50000"/>
            </a:avLst>
          </a:prstGeom>
          <a:solidFill>
            <a:srgbClr val="DAE5F1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867"/>
              <a:buFont typeface="Arial"/>
              <a:buNone/>
            </a:pP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044;p81">
            <a:extLst>
              <a:ext uri="{FF2B5EF4-FFF2-40B4-BE49-F238E27FC236}">
                <a16:creationId xmlns:a16="http://schemas.microsoft.com/office/drawing/2014/main" id="{2569FF5C-653D-1CC3-C049-BCC823780EA2}"/>
              </a:ext>
            </a:extLst>
          </p:cNvPr>
          <p:cNvSpPr txBox="1"/>
          <p:nvPr/>
        </p:nvSpPr>
        <p:spPr>
          <a:xfrm rot="16200000">
            <a:off x="-6692" y="2360269"/>
            <a:ext cx="16365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algn="ctr" rtl="1">
              <a:buClr>
                <a:srgbClr val="000000"/>
              </a:buClr>
              <a:buSzPts val="2400"/>
              <a:buFont typeface="Arial"/>
              <a:buNone/>
            </a:pPr>
            <a:r>
              <a:rPr lang="ar-SA" sz="2400" b="1" kern="0" dirty="0">
                <a:solidFill>
                  <a:srgbClr val="424F50"/>
                </a:solidFill>
                <a:latin typeface="Calibri"/>
                <a:cs typeface="Calibri"/>
                <a:sym typeface="Calibri"/>
              </a:rPr>
              <a:t>التدريب</a:t>
            </a:r>
          </a:p>
        </p:txBody>
      </p:sp>
      <p:grpSp>
        <p:nvGrpSpPr>
          <p:cNvPr id="2414" name="Google Shape;1898;p81">
            <a:extLst>
              <a:ext uri="{FF2B5EF4-FFF2-40B4-BE49-F238E27FC236}">
                <a16:creationId xmlns:a16="http://schemas.microsoft.com/office/drawing/2014/main" id="{FE5BF036-DED6-FD51-9291-70DE73623E52}"/>
              </a:ext>
            </a:extLst>
          </p:cNvPr>
          <p:cNvGrpSpPr/>
          <p:nvPr/>
        </p:nvGrpSpPr>
        <p:grpSpPr>
          <a:xfrm flipH="1">
            <a:off x="1282548" y="1812220"/>
            <a:ext cx="1476184" cy="1926794"/>
            <a:chOff x="1085850" y="1181650"/>
            <a:chExt cx="2247902" cy="3550335"/>
          </a:xfrm>
        </p:grpSpPr>
        <p:sp>
          <p:nvSpPr>
            <p:cNvPr id="2415" name="Google Shape;1899;p81">
              <a:extLst>
                <a:ext uri="{FF2B5EF4-FFF2-40B4-BE49-F238E27FC236}">
                  <a16:creationId xmlns:a16="http://schemas.microsoft.com/office/drawing/2014/main" id="{99CA6899-F388-87D5-D8C0-8706B38DD568}"/>
                </a:ext>
              </a:extLst>
            </p:cNvPr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1900;p81">
              <a:extLst>
                <a:ext uri="{FF2B5EF4-FFF2-40B4-BE49-F238E27FC236}">
                  <a16:creationId xmlns:a16="http://schemas.microsoft.com/office/drawing/2014/main" id="{67B56776-DD84-CF9F-8D27-207573D00727}"/>
                </a:ext>
              </a:extLst>
            </p:cNvPr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rgbClr val="EEEC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1901;p81">
              <a:extLst>
                <a:ext uri="{FF2B5EF4-FFF2-40B4-BE49-F238E27FC236}">
                  <a16:creationId xmlns:a16="http://schemas.microsoft.com/office/drawing/2014/main" id="{F6A696E4-9492-EF72-D046-0A5F2167BB30}"/>
                </a:ext>
              </a:extLst>
            </p:cNvPr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1902;p81">
              <a:extLst>
                <a:ext uri="{FF2B5EF4-FFF2-40B4-BE49-F238E27FC236}">
                  <a16:creationId xmlns:a16="http://schemas.microsoft.com/office/drawing/2014/main" id="{C1C07C18-7766-A788-2DC0-1DEA173590AC}"/>
                </a:ext>
              </a:extLst>
            </p:cNvPr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1903;p81">
              <a:extLst>
                <a:ext uri="{FF2B5EF4-FFF2-40B4-BE49-F238E27FC236}">
                  <a16:creationId xmlns:a16="http://schemas.microsoft.com/office/drawing/2014/main" id="{BC7F9305-4158-312E-749B-7504C5B32410}"/>
                </a:ext>
              </a:extLst>
            </p:cNvPr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1904;p81">
              <a:extLst>
                <a:ext uri="{FF2B5EF4-FFF2-40B4-BE49-F238E27FC236}">
                  <a16:creationId xmlns:a16="http://schemas.microsoft.com/office/drawing/2014/main" id="{C64846E2-C5FD-FF6D-019D-B319D863FDDE}"/>
                </a:ext>
              </a:extLst>
            </p:cNvPr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1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1905;p81">
              <a:extLst>
                <a:ext uri="{FF2B5EF4-FFF2-40B4-BE49-F238E27FC236}">
                  <a16:creationId xmlns:a16="http://schemas.microsoft.com/office/drawing/2014/main" id="{414DB06A-8989-9CC3-32AF-2AFC6A69C32D}"/>
                </a:ext>
              </a:extLst>
            </p:cNvPr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1906;p81">
              <a:extLst>
                <a:ext uri="{FF2B5EF4-FFF2-40B4-BE49-F238E27FC236}">
                  <a16:creationId xmlns:a16="http://schemas.microsoft.com/office/drawing/2014/main" id="{99B05EF7-0ED9-5EA2-8224-7A0AC37A4F0B}"/>
                </a:ext>
              </a:extLst>
            </p:cNvPr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1907;p81">
              <a:extLst>
                <a:ext uri="{FF2B5EF4-FFF2-40B4-BE49-F238E27FC236}">
                  <a16:creationId xmlns:a16="http://schemas.microsoft.com/office/drawing/2014/main" id="{AE1AD471-A5B8-A7AA-CD6F-5958714C38E6}"/>
                </a:ext>
              </a:extLst>
            </p:cNvPr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1908;p81">
              <a:extLst>
                <a:ext uri="{FF2B5EF4-FFF2-40B4-BE49-F238E27FC236}">
                  <a16:creationId xmlns:a16="http://schemas.microsoft.com/office/drawing/2014/main" id="{03010E4B-6EC5-E940-E0C2-62BCB7D25842}"/>
                </a:ext>
              </a:extLst>
            </p:cNvPr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1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1909;p81">
              <a:extLst>
                <a:ext uri="{FF2B5EF4-FFF2-40B4-BE49-F238E27FC236}">
                  <a16:creationId xmlns:a16="http://schemas.microsoft.com/office/drawing/2014/main" id="{A5A4A79F-043B-11F5-3CBD-6F97A2227AD1}"/>
                </a:ext>
              </a:extLst>
            </p:cNvPr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1910;p81">
              <a:extLst>
                <a:ext uri="{FF2B5EF4-FFF2-40B4-BE49-F238E27FC236}">
                  <a16:creationId xmlns:a16="http://schemas.microsoft.com/office/drawing/2014/main" id="{19D5485D-7CB4-527C-1208-348273B33B4C}"/>
                </a:ext>
              </a:extLst>
            </p:cNvPr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0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1911;p81">
              <a:extLst>
                <a:ext uri="{FF2B5EF4-FFF2-40B4-BE49-F238E27FC236}">
                  <a16:creationId xmlns:a16="http://schemas.microsoft.com/office/drawing/2014/main" id="{C8751A8D-6A4B-60C0-5441-54E7414EECDD}"/>
                </a:ext>
              </a:extLst>
            </p:cNvPr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1912;p81">
              <a:extLst>
                <a:ext uri="{FF2B5EF4-FFF2-40B4-BE49-F238E27FC236}">
                  <a16:creationId xmlns:a16="http://schemas.microsoft.com/office/drawing/2014/main" id="{AF8EDE7B-8A90-70F5-4F4D-71257A64E68D}"/>
                </a:ext>
              </a:extLst>
            </p:cNvPr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1913;p81">
              <a:extLst>
                <a:ext uri="{FF2B5EF4-FFF2-40B4-BE49-F238E27FC236}">
                  <a16:creationId xmlns:a16="http://schemas.microsoft.com/office/drawing/2014/main" id="{D09D5C6B-9B6B-10D0-8EB5-F4622078D8C2}"/>
                </a:ext>
              </a:extLst>
            </p:cNvPr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1914;p81">
              <a:extLst>
                <a:ext uri="{FF2B5EF4-FFF2-40B4-BE49-F238E27FC236}">
                  <a16:creationId xmlns:a16="http://schemas.microsoft.com/office/drawing/2014/main" id="{C793A2A0-111D-FA03-57F5-A08FEC9F81B7}"/>
                </a:ext>
              </a:extLst>
            </p:cNvPr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1915;p81">
              <a:extLst>
                <a:ext uri="{FF2B5EF4-FFF2-40B4-BE49-F238E27FC236}">
                  <a16:creationId xmlns:a16="http://schemas.microsoft.com/office/drawing/2014/main" id="{1DDFDC9F-B07E-2CA9-CFA1-0861CB42F6E3}"/>
                </a:ext>
              </a:extLst>
            </p:cNvPr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1916;p81">
              <a:extLst>
                <a:ext uri="{FF2B5EF4-FFF2-40B4-BE49-F238E27FC236}">
                  <a16:creationId xmlns:a16="http://schemas.microsoft.com/office/drawing/2014/main" id="{C8DA8F5D-3EC7-028D-C673-9D4DF8A37FE6}"/>
                </a:ext>
              </a:extLst>
            </p:cNvPr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1917;p81">
              <a:extLst>
                <a:ext uri="{FF2B5EF4-FFF2-40B4-BE49-F238E27FC236}">
                  <a16:creationId xmlns:a16="http://schemas.microsoft.com/office/drawing/2014/main" id="{0BC97A9E-1009-CF28-17F7-CF43C83EC1ED}"/>
                </a:ext>
              </a:extLst>
            </p:cNvPr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1918;p81">
              <a:extLst>
                <a:ext uri="{FF2B5EF4-FFF2-40B4-BE49-F238E27FC236}">
                  <a16:creationId xmlns:a16="http://schemas.microsoft.com/office/drawing/2014/main" id="{845A7DB3-07B3-B21E-07F7-3FC74449282B}"/>
                </a:ext>
              </a:extLst>
            </p:cNvPr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1919;p81">
              <a:extLst>
                <a:ext uri="{FF2B5EF4-FFF2-40B4-BE49-F238E27FC236}">
                  <a16:creationId xmlns:a16="http://schemas.microsoft.com/office/drawing/2014/main" id="{FF23B5C4-F16C-EA63-4087-CCADF75140E5}"/>
                </a:ext>
              </a:extLst>
            </p:cNvPr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1920;p81">
              <a:extLst>
                <a:ext uri="{FF2B5EF4-FFF2-40B4-BE49-F238E27FC236}">
                  <a16:creationId xmlns:a16="http://schemas.microsoft.com/office/drawing/2014/main" id="{026FE15E-5CF2-0720-95AD-D2AE9103B6D3}"/>
                </a:ext>
              </a:extLst>
            </p:cNvPr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1921;p81">
              <a:extLst>
                <a:ext uri="{FF2B5EF4-FFF2-40B4-BE49-F238E27FC236}">
                  <a16:creationId xmlns:a16="http://schemas.microsoft.com/office/drawing/2014/main" id="{4073A53C-338F-DA3F-3F23-447817486183}"/>
                </a:ext>
              </a:extLst>
            </p:cNvPr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1922;p81">
              <a:extLst>
                <a:ext uri="{FF2B5EF4-FFF2-40B4-BE49-F238E27FC236}">
                  <a16:creationId xmlns:a16="http://schemas.microsoft.com/office/drawing/2014/main" id="{17A3C31C-FB7B-D8E4-7D10-DA8AABBC6FE0}"/>
                </a:ext>
              </a:extLst>
            </p:cNvPr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1923;p81">
              <a:extLst>
                <a:ext uri="{FF2B5EF4-FFF2-40B4-BE49-F238E27FC236}">
                  <a16:creationId xmlns:a16="http://schemas.microsoft.com/office/drawing/2014/main" id="{4874A520-24B8-8109-F12E-1DD7DF78CE92}"/>
                </a:ext>
              </a:extLst>
            </p:cNvPr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1924;p81">
              <a:extLst>
                <a:ext uri="{FF2B5EF4-FFF2-40B4-BE49-F238E27FC236}">
                  <a16:creationId xmlns:a16="http://schemas.microsoft.com/office/drawing/2014/main" id="{875C1012-8B82-6CB0-9B94-4498A8904678}"/>
                </a:ext>
              </a:extLst>
            </p:cNvPr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1925;p81">
              <a:extLst>
                <a:ext uri="{FF2B5EF4-FFF2-40B4-BE49-F238E27FC236}">
                  <a16:creationId xmlns:a16="http://schemas.microsoft.com/office/drawing/2014/main" id="{0A2990A9-213B-95A1-7ADB-CD90389CCE2F}"/>
                </a:ext>
              </a:extLst>
            </p:cNvPr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1926;p81">
              <a:extLst>
                <a:ext uri="{FF2B5EF4-FFF2-40B4-BE49-F238E27FC236}">
                  <a16:creationId xmlns:a16="http://schemas.microsoft.com/office/drawing/2014/main" id="{A203C962-7563-8507-945D-0DCCA2957B55}"/>
                </a:ext>
              </a:extLst>
            </p:cNvPr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0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1927;p81">
              <a:extLst>
                <a:ext uri="{FF2B5EF4-FFF2-40B4-BE49-F238E27FC236}">
                  <a16:creationId xmlns:a16="http://schemas.microsoft.com/office/drawing/2014/main" id="{833E5B14-B44C-5E6B-3DF5-0ECEE3F293ED}"/>
                </a:ext>
              </a:extLst>
            </p:cNvPr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1928;p81">
              <a:extLst>
                <a:ext uri="{FF2B5EF4-FFF2-40B4-BE49-F238E27FC236}">
                  <a16:creationId xmlns:a16="http://schemas.microsoft.com/office/drawing/2014/main" id="{BB1D26D3-1C34-082A-3B19-D224ED2F333E}"/>
                </a:ext>
              </a:extLst>
            </p:cNvPr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1929;p81">
              <a:extLst>
                <a:ext uri="{FF2B5EF4-FFF2-40B4-BE49-F238E27FC236}">
                  <a16:creationId xmlns:a16="http://schemas.microsoft.com/office/drawing/2014/main" id="{F336CEB0-C972-200F-BD03-BF1151D4B975}"/>
                </a:ext>
              </a:extLst>
            </p:cNvPr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1930;p81">
              <a:extLst>
                <a:ext uri="{FF2B5EF4-FFF2-40B4-BE49-F238E27FC236}">
                  <a16:creationId xmlns:a16="http://schemas.microsoft.com/office/drawing/2014/main" id="{8239CC53-5AC0-38AB-7AE8-7E9C04106827}"/>
                </a:ext>
              </a:extLst>
            </p:cNvPr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1931;p81">
              <a:extLst>
                <a:ext uri="{FF2B5EF4-FFF2-40B4-BE49-F238E27FC236}">
                  <a16:creationId xmlns:a16="http://schemas.microsoft.com/office/drawing/2014/main" id="{0117AC99-EE9D-D64A-34D8-C3E40EE2AFC4}"/>
                </a:ext>
              </a:extLst>
            </p:cNvPr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1932;p81">
              <a:extLst>
                <a:ext uri="{FF2B5EF4-FFF2-40B4-BE49-F238E27FC236}">
                  <a16:creationId xmlns:a16="http://schemas.microsoft.com/office/drawing/2014/main" id="{A5E0CF4C-AAAC-7939-8927-54A424766B68}"/>
                </a:ext>
              </a:extLst>
            </p:cNvPr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5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1933;p81">
              <a:extLst>
                <a:ext uri="{FF2B5EF4-FFF2-40B4-BE49-F238E27FC236}">
                  <a16:creationId xmlns:a16="http://schemas.microsoft.com/office/drawing/2014/main" id="{8D60A17E-06E4-1701-4111-459CE26D9DB1}"/>
                </a:ext>
              </a:extLst>
            </p:cNvPr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EEEC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1934;p81">
              <a:extLst>
                <a:ext uri="{FF2B5EF4-FFF2-40B4-BE49-F238E27FC236}">
                  <a16:creationId xmlns:a16="http://schemas.microsoft.com/office/drawing/2014/main" id="{F92CBE0E-7DAF-1C37-C062-2B5912C15160}"/>
                </a:ext>
              </a:extLst>
            </p:cNvPr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5" h="7095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1935;p81">
              <a:extLst>
                <a:ext uri="{FF2B5EF4-FFF2-40B4-BE49-F238E27FC236}">
                  <a16:creationId xmlns:a16="http://schemas.microsoft.com/office/drawing/2014/main" id="{0158FE00-692D-8193-009A-EDD92E4CDB26}"/>
                </a:ext>
              </a:extLst>
            </p:cNvPr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rgbClr val="EEEC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1936;p81">
              <a:extLst>
                <a:ext uri="{FF2B5EF4-FFF2-40B4-BE49-F238E27FC236}">
                  <a16:creationId xmlns:a16="http://schemas.microsoft.com/office/drawing/2014/main" id="{FF2C2ADC-A29A-316E-EDBD-7C9099BA5950}"/>
                </a:ext>
              </a:extLst>
            </p:cNvPr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1937;p81">
              <a:extLst>
                <a:ext uri="{FF2B5EF4-FFF2-40B4-BE49-F238E27FC236}">
                  <a16:creationId xmlns:a16="http://schemas.microsoft.com/office/drawing/2014/main" id="{5B239DF0-5450-8543-8185-3167C7E97983}"/>
                </a:ext>
              </a:extLst>
            </p:cNvPr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rgbClr val="EEECE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1938;p81">
              <a:extLst>
                <a:ext uri="{FF2B5EF4-FFF2-40B4-BE49-F238E27FC236}">
                  <a16:creationId xmlns:a16="http://schemas.microsoft.com/office/drawing/2014/main" id="{EE6DE283-9D67-A989-F893-473480246239}"/>
                </a:ext>
              </a:extLst>
            </p:cNvPr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1939;p81">
              <a:extLst>
                <a:ext uri="{FF2B5EF4-FFF2-40B4-BE49-F238E27FC236}">
                  <a16:creationId xmlns:a16="http://schemas.microsoft.com/office/drawing/2014/main" id="{A1015D5D-F659-B0B4-2C0D-8C028DDEEBFA}"/>
                </a:ext>
              </a:extLst>
            </p:cNvPr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1940;p81">
              <a:extLst>
                <a:ext uri="{FF2B5EF4-FFF2-40B4-BE49-F238E27FC236}">
                  <a16:creationId xmlns:a16="http://schemas.microsoft.com/office/drawing/2014/main" id="{29726CF1-2250-1885-3539-5A1F62D3895E}"/>
                </a:ext>
              </a:extLst>
            </p:cNvPr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1941;p81">
              <a:extLst>
                <a:ext uri="{FF2B5EF4-FFF2-40B4-BE49-F238E27FC236}">
                  <a16:creationId xmlns:a16="http://schemas.microsoft.com/office/drawing/2014/main" id="{35F44180-6A69-1A8B-1F32-E1A54B7C4D15}"/>
                </a:ext>
              </a:extLst>
            </p:cNvPr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1942;p81">
              <a:extLst>
                <a:ext uri="{FF2B5EF4-FFF2-40B4-BE49-F238E27FC236}">
                  <a16:creationId xmlns:a16="http://schemas.microsoft.com/office/drawing/2014/main" id="{DF93DFC3-5091-BC29-2E83-29E8EC766C77}"/>
                </a:ext>
              </a:extLst>
            </p:cNvPr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1943;p81">
              <a:extLst>
                <a:ext uri="{FF2B5EF4-FFF2-40B4-BE49-F238E27FC236}">
                  <a16:creationId xmlns:a16="http://schemas.microsoft.com/office/drawing/2014/main" id="{DB53A30B-0C2F-7777-E352-1BCD13E24F2C}"/>
                </a:ext>
              </a:extLst>
            </p:cNvPr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9BBB5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1944;p81">
              <a:extLst>
                <a:ext uri="{FF2B5EF4-FFF2-40B4-BE49-F238E27FC236}">
                  <a16:creationId xmlns:a16="http://schemas.microsoft.com/office/drawing/2014/main" id="{95681E47-A7B0-60FE-FF3A-63A1133594CD}"/>
                </a:ext>
              </a:extLst>
            </p:cNvPr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4" name="Google Shape;2047;p81">
            <a:extLst>
              <a:ext uri="{FF2B5EF4-FFF2-40B4-BE49-F238E27FC236}">
                <a16:creationId xmlns:a16="http://schemas.microsoft.com/office/drawing/2014/main" id="{DF697D73-20CA-CA3D-020B-9AB237336155}"/>
              </a:ext>
            </a:extLst>
          </p:cNvPr>
          <p:cNvSpPr txBox="1"/>
          <p:nvPr/>
        </p:nvSpPr>
        <p:spPr>
          <a:xfrm flipH="1">
            <a:off x="1188306" y="3310003"/>
            <a:ext cx="1719955" cy="43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algn="ctr" rtl="1"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ar-SA" sz="1100" kern="0" dirty="0">
                <a:latin typeface="Calibri"/>
                <a:ea typeface="Calibri"/>
                <a:cs typeface="Calibri"/>
                <a:sym typeface="Calibri"/>
              </a:rPr>
              <a:t>وكلاء التعلّم</a:t>
            </a:r>
          </a:p>
          <a:p>
            <a:pPr algn="ctr" rtl="1">
              <a:buClr>
                <a:srgbClr val="000000"/>
              </a:buClr>
              <a:buSzPts val="2400"/>
              <a:buFont typeface="Arial"/>
              <a:buNone/>
              <a:defRPr/>
            </a:pPr>
            <a:r>
              <a:rPr lang="ar-SA" sz="1100" b="1" kern="0" dirty="0">
                <a:latin typeface="Calibri"/>
                <a:ea typeface="Calibri"/>
                <a:cs typeface="Calibri"/>
                <a:sym typeface="Calibri"/>
              </a:rPr>
              <a:t>(برامج الذكاء الاصطناعي)</a:t>
            </a:r>
          </a:p>
        </p:txBody>
      </p:sp>
      <p:pic>
        <p:nvPicPr>
          <p:cNvPr id="6" name="Picture 14" descr="‪White Rabbit Images – Browse 861,272 Stock Photos, Vectors, and Video |  Adobe Stock‬‏">
            <a:extLst>
              <a:ext uri="{FF2B5EF4-FFF2-40B4-BE49-F238E27FC236}">
                <a16:creationId xmlns:a16="http://schemas.microsoft.com/office/drawing/2014/main" id="{4582432E-6032-C030-30DA-62EE9B3D9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4" t="9531" r="12306"/>
          <a:stretch/>
        </p:blipFill>
        <p:spPr bwMode="auto">
          <a:xfrm>
            <a:off x="1487489" y="4365104"/>
            <a:ext cx="53439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9" name="Rounded Rectangle 33">
            <a:extLst>
              <a:ext uri="{FF2B5EF4-FFF2-40B4-BE49-F238E27FC236}">
                <a16:creationId xmlns:a16="http://schemas.microsoft.com/office/drawing/2014/main" id="{AE13F568-5B9D-4A1D-B0BA-B0597C98144A}"/>
              </a:ext>
            </a:extLst>
          </p:cNvPr>
          <p:cNvSpPr/>
          <p:nvPr/>
        </p:nvSpPr>
        <p:spPr>
          <a:xfrm>
            <a:off x="10526588" y="5517280"/>
            <a:ext cx="936000" cy="432000"/>
          </a:xfrm>
          <a:prstGeom prst="roundRect">
            <a:avLst/>
          </a:prstGeom>
          <a:solidFill>
            <a:srgbClr val="FFFFFF">
              <a:lumMod val="75000"/>
            </a:srgbClr>
          </a:solidFill>
          <a:ln w="285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lIns="0" rIns="0"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الاختبار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70" name="Rounded Rectangle 33">
            <a:extLst>
              <a:ext uri="{FF2B5EF4-FFF2-40B4-BE49-F238E27FC236}">
                <a16:creationId xmlns:a16="http://schemas.microsoft.com/office/drawing/2014/main" id="{E5CAEA72-CAEF-AB9B-7D32-D68D802579D2}"/>
              </a:ext>
            </a:extLst>
          </p:cNvPr>
          <p:cNvSpPr/>
          <p:nvPr/>
        </p:nvSpPr>
        <p:spPr>
          <a:xfrm>
            <a:off x="10526588" y="5517280"/>
            <a:ext cx="936000" cy="432000"/>
          </a:xfrm>
          <a:prstGeom prst="roundRect">
            <a:avLst/>
          </a:prstGeom>
          <a:solidFill>
            <a:srgbClr val="FFFFFF">
              <a:lumMod val="75000"/>
            </a:srgbClr>
          </a:solidFill>
          <a:ln w="12700" cap="flat" cmpd="sng" algn="ctr">
            <a:solidFill>
              <a:srgbClr val="000000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lIns="0" rIns="0" rtlCol="0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الاختبار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63" name="Rectangle 2462">
            <a:extLst>
              <a:ext uri="{FF2B5EF4-FFF2-40B4-BE49-F238E27FC236}">
                <a16:creationId xmlns:a16="http://schemas.microsoft.com/office/drawing/2014/main" id="{9F3A478A-1500-EAC4-A3B3-185F7587BFB9}"/>
              </a:ext>
            </a:extLst>
          </p:cNvPr>
          <p:cNvSpPr/>
          <p:nvPr/>
        </p:nvSpPr>
        <p:spPr>
          <a:xfrm>
            <a:off x="1234888" y="1628800"/>
            <a:ext cx="1656184" cy="2160240"/>
          </a:xfrm>
          <a:prstGeom prst="rect">
            <a:avLst/>
          </a:prstGeom>
          <a:solidFill>
            <a:srgbClr val="EDF2F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E977B6-B29B-A1E8-24CB-6873836438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76320" y="4797152"/>
            <a:ext cx="540000" cy="524747"/>
          </a:xfrm>
          <a:prstGeom prst="rect">
            <a:avLst/>
          </a:prstGeom>
        </p:spPr>
      </p:pic>
      <p:pic>
        <p:nvPicPr>
          <p:cNvPr id="11" name="Google Shape;2007;p81">
            <a:extLst>
              <a:ext uri="{FF2B5EF4-FFF2-40B4-BE49-F238E27FC236}">
                <a16:creationId xmlns:a16="http://schemas.microsoft.com/office/drawing/2014/main" id="{FB1CB25E-C6E2-A9B8-0E49-A231DF0AC2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7392144" y="4797152"/>
            <a:ext cx="595042" cy="46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008;p81">
            <a:extLst>
              <a:ext uri="{FF2B5EF4-FFF2-40B4-BE49-F238E27FC236}">
                <a16:creationId xmlns:a16="http://schemas.microsoft.com/office/drawing/2014/main" id="{D2B7B837-810C-DAFC-D77E-B39E356C6F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6600056" y="4800932"/>
            <a:ext cx="652813" cy="572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11;p81">
            <a:extLst>
              <a:ext uri="{FF2B5EF4-FFF2-40B4-BE49-F238E27FC236}">
                <a16:creationId xmlns:a16="http://schemas.microsoft.com/office/drawing/2014/main" id="{29CA4C41-09D4-F954-B5CE-F2971D61C5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624090" y="5595276"/>
            <a:ext cx="599959" cy="567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B28913-CC9C-8BC7-147E-D24430C1AF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160" y="5589240"/>
            <a:ext cx="576000" cy="524696"/>
          </a:xfrm>
          <a:prstGeom prst="rect">
            <a:avLst/>
          </a:prstGeom>
        </p:spPr>
      </p:pic>
      <p:pic>
        <p:nvPicPr>
          <p:cNvPr id="17" name="Picture 14" descr="‪White Rabbit Images – Browse 861,272 Stock Photos, Vectors, and Video |  Adobe Stock‬‏">
            <a:extLst>
              <a:ext uri="{FF2B5EF4-FFF2-40B4-BE49-F238E27FC236}">
                <a16:creationId xmlns:a16="http://schemas.microsoft.com/office/drawing/2014/main" id="{8BBC0847-DFB4-4B53-440E-5E7BDE98E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4" t="9531" r="12306"/>
          <a:stretch/>
        </p:blipFill>
        <p:spPr bwMode="auto">
          <a:xfrm>
            <a:off x="8256240" y="5301208"/>
            <a:ext cx="534397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435E1105-EEBB-547F-44D9-85C29CAF522F}"/>
              </a:ext>
            </a:extLst>
          </p:cNvPr>
          <p:cNvSpPr/>
          <p:nvPr/>
        </p:nvSpPr>
        <p:spPr>
          <a:xfrm>
            <a:off x="4790332" y="4540650"/>
            <a:ext cx="736748" cy="395755"/>
          </a:xfrm>
          <a:prstGeom prst="snip2SameRect">
            <a:avLst>
              <a:gd name="adj1" fmla="val 16667"/>
              <a:gd name="adj2" fmla="val 0"/>
            </a:avLst>
          </a:prstGeom>
          <a:solidFill>
            <a:srgbClr val="EDF2F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44" name="Group 2143">
            <a:extLst>
              <a:ext uri="{FF2B5EF4-FFF2-40B4-BE49-F238E27FC236}">
                <a16:creationId xmlns:a16="http://schemas.microsoft.com/office/drawing/2014/main" id="{11C3F9DB-8CD4-9A93-F1E6-DE292E712705}"/>
              </a:ext>
            </a:extLst>
          </p:cNvPr>
          <p:cNvGrpSpPr/>
          <p:nvPr/>
        </p:nvGrpSpPr>
        <p:grpSpPr>
          <a:xfrm>
            <a:off x="6547883" y="1791709"/>
            <a:ext cx="780651" cy="878676"/>
            <a:chOff x="6547883" y="1791709"/>
            <a:chExt cx="780651" cy="878676"/>
          </a:xfrm>
        </p:grpSpPr>
        <p:sp>
          <p:nvSpPr>
            <p:cNvPr id="2274" name="Google Shape;1883;p81">
              <a:extLst>
                <a:ext uri="{FF2B5EF4-FFF2-40B4-BE49-F238E27FC236}">
                  <a16:creationId xmlns:a16="http://schemas.microsoft.com/office/drawing/2014/main" id="{8438716B-3218-BE99-A6DA-4BB55EC7D209}"/>
                </a:ext>
              </a:extLst>
            </p:cNvPr>
            <p:cNvSpPr txBox="1"/>
            <p:nvPr/>
          </p:nvSpPr>
          <p:spPr>
            <a:xfrm flipH="1">
              <a:off x="6547883" y="1791709"/>
              <a:ext cx="7806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1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ar-SA" b="0" i="0" u="none" strike="noStrike" cap="none" dirty="0">
                  <a:solidFill>
                    <a:srgbClr val="203A4E"/>
                  </a:solidFill>
                  <a:latin typeface="Calibri"/>
                  <a:ea typeface="Calibri"/>
                  <a:cs typeface="Calibri"/>
                  <a:sym typeface="Calibri"/>
                </a:rPr>
                <a:t>أرنب</a:t>
              </a:r>
              <a:endParaRPr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54" name="Picture 2353">
              <a:extLst>
                <a:ext uri="{FF2B5EF4-FFF2-40B4-BE49-F238E27FC236}">
                  <a16:creationId xmlns:a16="http://schemas.microsoft.com/office/drawing/2014/main" id="{E944337D-E81E-52AD-3A8B-319B9EAF7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639799" y="2094385"/>
              <a:ext cx="596818" cy="576000"/>
            </a:xfrm>
            <a:prstGeom prst="rect">
              <a:avLst/>
            </a:prstGeom>
          </p:spPr>
        </p:pic>
      </p:grpSp>
      <p:pic>
        <p:nvPicPr>
          <p:cNvPr id="14" name="Picture 12" descr="‪Florida White Rabbit Breed Information and Pictures - PetGuide.com |  PetGuide‬‏">
            <a:extLst>
              <a:ext uri="{FF2B5EF4-FFF2-40B4-BE49-F238E27FC236}">
                <a16:creationId xmlns:a16="http://schemas.microsoft.com/office/drawing/2014/main" id="{40109089-4E67-C88E-32F9-217A76689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6" t="12393" r="31393" b="10244"/>
          <a:stretch/>
        </p:blipFill>
        <p:spPr bwMode="auto">
          <a:xfrm>
            <a:off x="9017296" y="5589240"/>
            <a:ext cx="535088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06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9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4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8000" fill="hold"/>
                                        <p:tgtEl>
                                          <p:spTgt spid="2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0" dur="8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80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mph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5" presetClass="emph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35" presetClass="emph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1000" fill="hold"/>
                                        <p:tgtEl>
                                          <p:spTgt spid="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27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24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5" presetClass="emph" presetSubtype="0" repeatCount="8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00"/>
                            </p:stCondLst>
                            <p:childTnLst>
                              <p:par>
                                <p:cTn id="126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500"/>
                            </p:stCondLst>
                            <p:childTnLst>
                              <p:par>
                                <p:cTn id="161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0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500"/>
                            </p:stCondLst>
                            <p:childTnLst>
                              <p:par>
                                <p:cTn id="174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35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5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8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8500"/>
                            </p:stCondLst>
                            <p:childTnLst>
                              <p:par>
                                <p:cTn id="187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95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0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35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3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35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70"/>
                  </p:tgtEl>
                </p:cond>
              </p:nextCondLst>
            </p:seq>
          </p:childTnLst>
        </p:cTn>
      </p:par>
    </p:tnLst>
    <p:bldLst>
      <p:bldP spid="2304" grpId="0" animBg="1"/>
      <p:bldP spid="2305" grpId="0" animBg="1"/>
      <p:bldP spid="2306" grpId="0" animBg="1"/>
      <p:bldP spid="2307" grpId="0" animBg="1"/>
      <p:bldP spid="2308" grpId="0" animBg="1"/>
      <p:bldP spid="2309" grpId="0" animBg="1"/>
      <p:bldP spid="2310" grpId="0" animBg="1"/>
      <p:bldP spid="2311" grpId="0" animBg="1"/>
      <p:bldP spid="2315" grpId="0"/>
      <p:bldP spid="2316" grpId="0"/>
      <p:bldP spid="2327" grpId="0" animBg="1"/>
      <p:bldP spid="2327" grpId="2" animBg="1"/>
      <p:bldP spid="2327" grpId="4" animBg="1"/>
      <p:bldP spid="2327" grpId="12" animBg="1"/>
      <p:bldP spid="2327" grpId="13" animBg="1"/>
      <p:bldP spid="2327" grpId="14" animBg="1"/>
      <p:bldP spid="19" grpId="0" animBg="1"/>
      <p:bldP spid="2470" grpId="12" animBg="1"/>
      <p:bldP spid="2470" grpId="14" animBg="1"/>
      <p:bldP spid="2470" grpId="15" animBg="1"/>
      <p:bldP spid="2470" grpId="16" animBg="1"/>
      <p:bldP spid="2463" grpId="0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2nd edition)"/>
  <p:tag name="ISPRING_ULTRA_SCORM_COURSE_ID" val="F55EEC3B-BDA5-4FDD-8F0C-9F5A6A1717BD"/>
  <p:tag name="ISPRING_CMI5_LAUNCH_METHOD" val="any window"/>
  <p:tag name="ISPRING_SCORM_RATE_SLIDES" val="1"/>
  <p:tag name="ISPRINGCLOUDFOLDERID" val="1"/>
  <p:tag name="ISPRINGONLINEFOLDERID" val="1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FIRST_PUBLISH" val="1"/>
  <p:tag name="ISPRING_ULTRA_SCORM_COURCE_TITLE" val="SupervisedTraining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\uFFFDGBL{57D1B9AA-4454-41A8-AA45-FFFA7FD3E197}&quot;,&quot;G:\\My Drive\\CPCS336\\LO&quot;],[&quot;\uFFFDO\uFFFD\u0014{A9747A89-A1CD-4F92-9001-9AB91BF6227E}&quot;,&quot;G:\\My Drive\\CPCS336\\LO&quot;]]"/>
  <p:tag name="ISPRING_SCORM_RATE_QUIZZES" val="0"/>
  <p:tag name="ISPRING_PRESENTATION_TITLE" val="SupervisedTraini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106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SupervisedTraining</dc:title>
  <dc:creator>ABDULLAH AHMAD SALEM BASUHAIL</dc:creator>
  <cp:lastModifiedBy>ABDULLAH AHMAD SALEM BASUHAIL</cp:lastModifiedBy>
  <cp:revision>170</cp:revision>
  <dcterms:created xsi:type="dcterms:W3CDTF">2024-11-12T07:24:51Z</dcterms:created>
  <dcterms:modified xsi:type="dcterms:W3CDTF">2024-11-18T14:07:32Z</dcterms:modified>
</cp:coreProperties>
</file>