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4A7EBB"/>
    <a:srgbClr val="D60093"/>
    <a:srgbClr val="F2F2F2"/>
    <a:srgbClr val="000000"/>
    <a:srgbClr val="A40071"/>
    <a:srgbClr val="FFFF99"/>
    <a:srgbClr val="FFFFFF"/>
    <a:srgbClr val="5C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نمط فاتح 1 - تميي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نمط فاتح 3 - تميي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82" d="100"/>
          <a:sy n="82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6303-4CC7-4454-B429-5D12E61F812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26B9-9978-4ABA-BE59-256E3F66A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B26B9-9978-4ABA-BE59-256E3F66A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1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B829-D490-4DE2-B4B2-AC0EEB90E3FA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5A0-61A4-4F83-AEE1-C021BBF3347D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0152-2CBD-4FB9-A79C-758FACCE84DB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0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buClr>
                <a:srgbClr val="5C0040"/>
              </a:buClr>
              <a:defRPr sz="2800"/>
            </a:lvl1pPr>
            <a:lvl2pPr>
              <a:spcBef>
                <a:spcPts val="600"/>
              </a:spcBef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38B-2F13-41A1-ABE9-50E95E47DB50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9EC-678B-4C8A-8DD0-2E91933B0EB9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51E1-E4AB-4C60-B0AF-DFFF9B3C94D0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406-61E8-4EA4-9E3B-D094D457307A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CD5-5F95-43EF-AFB4-CBECDA5EAA2C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AA1F-F65E-4104-A718-1AC5D11C2DE9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0CD8-EE56-485E-A351-E1CB1EC51EBF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2867-9789-4347-AC11-784602560A04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1798-E6A5-488E-9066-DC5EAF0142E0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6536377"/>
            <a:ext cx="9144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Verdana" pitchFamily="34" charset="0"/>
                <a:ea typeface="MS PGothic" pitchFamily="34" charset="-128"/>
              </a:rPr>
              <a:t>Developed by Dr. Abdullah Basuhail, CS, FCIT, KAU, abasuhail@kau.edu.sa</a:t>
            </a:r>
            <a:r>
              <a:rPr lang="en-US" sz="1200">
                <a:latin typeface="Verdana" pitchFamily="34" charset="0"/>
                <a:ea typeface="MS PGothic" pitchFamily="34" charset="-128"/>
              </a:rPr>
              <a:t>, 1444H/2022G</a:t>
            </a:r>
            <a:endParaRPr lang="en-US" sz="1200" b="0" kern="1200" dirty="0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512" y="44624"/>
            <a:ext cx="87849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Single-cycle Design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43608" y="160400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7775" y="3260153"/>
            <a:ext cx="432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PC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7225" y="3440329"/>
            <a:ext cx="1148663" cy="1404000"/>
            <a:chOff x="1715046" y="3249136"/>
            <a:chExt cx="1148663" cy="1404000"/>
          </a:xfrm>
        </p:grpSpPr>
        <p:sp>
          <p:nvSpPr>
            <p:cNvPr id="164" name="TextBox 163"/>
            <p:cNvSpPr txBox="1"/>
            <p:nvPr/>
          </p:nvSpPr>
          <p:spPr>
            <a:xfrm>
              <a:off x="1866705" y="4084481"/>
              <a:ext cx="997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Instruction</a:t>
              </a:r>
            </a:p>
            <a:p>
              <a:pPr algn="ctr"/>
              <a:r>
                <a:rPr lang="en-US" sz="1400" b="1" dirty="0"/>
                <a:t>Memory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715046" y="3323031"/>
              <a:ext cx="751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Read</a:t>
              </a:r>
              <a:br>
                <a:rPr lang="en-US" sz="1400" dirty="0"/>
              </a:br>
              <a:r>
                <a:rPr lang="en-US" sz="1400" dirty="0"/>
                <a:t>address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35207" y="3249136"/>
              <a:ext cx="1128502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58536" y="4191471"/>
              <a:ext cx="881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Instruction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Memory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45445" y="3388865"/>
              <a:ext cx="596638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address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19669" y="980854"/>
            <a:ext cx="553579" cy="983155"/>
            <a:chOff x="2466406" y="1828423"/>
            <a:chExt cx="590023" cy="1111913"/>
          </a:xfrm>
        </p:grpSpPr>
        <p:sp>
          <p:nvSpPr>
            <p:cNvPr id="57" name="Freeform 56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12077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Add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41767" y="3335705"/>
            <a:ext cx="1202270" cy="1800000"/>
            <a:chOff x="3722009" y="3144512"/>
            <a:chExt cx="1314983" cy="1800000"/>
          </a:xfrm>
        </p:grpSpPr>
        <p:sp>
          <p:nvSpPr>
            <p:cNvPr id="60" name="Rectangle 59"/>
            <p:cNvSpPr/>
            <p:nvPr/>
          </p:nvSpPr>
          <p:spPr>
            <a:xfrm>
              <a:off x="3722009" y="3144512"/>
              <a:ext cx="1260000" cy="18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0079" y="4653136"/>
              <a:ext cx="75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Registers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22009" y="3172841"/>
              <a:ext cx="750757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22009" y="3501008"/>
              <a:ext cx="74374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22009" y="4036937"/>
              <a:ext cx="64731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</a:t>
              </a:r>
              <a:br>
                <a:rPr lang="en-US" b="1" dirty="0"/>
              </a:br>
              <a:r>
                <a:rPr lang="en-US" b="1" dirty="0"/>
                <a:t>register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70330" y="3421434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data 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70330" y="4109010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data 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22009" y="4401979"/>
              <a:ext cx="531038" cy="3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 data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77348" y="4160409"/>
            <a:ext cx="1116001" cy="1404000"/>
            <a:chOff x="6336336" y="3401536"/>
            <a:chExt cx="1260001" cy="1404000"/>
          </a:xfrm>
        </p:grpSpPr>
        <p:sp>
          <p:nvSpPr>
            <p:cNvPr id="91" name="Rectangle 90"/>
            <p:cNvSpPr/>
            <p:nvPr/>
          </p:nvSpPr>
          <p:spPr>
            <a:xfrm>
              <a:off x="6336336" y="3401536"/>
              <a:ext cx="1260000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33942" y="3841884"/>
              <a:ext cx="731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Data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Memory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36336" y="3478195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Address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43969" y="3420288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data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36336" y="4253026"/>
              <a:ext cx="640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Write data</a:t>
              </a:r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821273" y="3710153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331648" y="1744931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303776" y="4142329"/>
            <a:ext cx="3240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65532" y="329398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[25-21]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565532" y="366719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[20-16]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65532" y="4267696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[15-11]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454817" y="3908225"/>
            <a:ext cx="88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Instruction</a:t>
            </a:r>
          </a:p>
          <a:p>
            <a:pPr algn="r"/>
            <a:r>
              <a:rPr lang="en-US" sz="1200" b="1" dirty="0"/>
              <a:t>[31-0]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3995936" y="5229200"/>
            <a:ext cx="624402" cy="756000"/>
            <a:chOff x="3245706" y="1623441"/>
            <a:chExt cx="785289" cy="1114674"/>
          </a:xfrm>
        </p:grpSpPr>
        <p:sp>
          <p:nvSpPr>
            <p:cNvPr id="135" name="Oval 134"/>
            <p:cNvSpPr/>
            <p:nvPr/>
          </p:nvSpPr>
          <p:spPr>
            <a:xfrm>
              <a:off x="3282724" y="1623441"/>
              <a:ext cx="711254" cy="11146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45706" y="1876724"/>
              <a:ext cx="785289" cy="68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Sign-</a:t>
              </a:r>
              <a:br>
                <a:rPr lang="en-US" sz="1200" b="1" dirty="0">
                  <a:solidFill>
                    <a:schemeClr val="tx2"/>
                  </a:solidFill>
                </a:rPr>
              </a:br>
              <a:r>
                <a:rPr lang="en-US" sz="1200" b="1" dirty="0">
                  <a:solidFill>
                    <a:schemeClr val="tx2"/>
                  </a:solidFill>
                </a:rPr>
                <a:t>extend</a:t>
              </a:r>
            </a:p>
          </p:txBody>
        </p:sp>
      </p:grpSp>
      <p:cxnSp>
        <p:nvCxnSpPr>
          <p:cNvPr id="137" name="Straight Connector 136"/>
          <p:cNvCxnSpPr/>
          <p:nvPr/>
        </p:nvCxnSpPr>
        <p:spPr>
          <a:xfrm>
            <a:off x="3635896" y="5607200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6422" y="1166552"/>
            <a:ext cx="684000" cy="2538000"/>
            <a:chOff x="936422" y="1166552"/>
            <a:chExt cx="684000" cy="2538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36422" y="1168746"/>
              <a:ext cx="6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939850" y="1166552"/>
              <a:ext cx="0" cy="2538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>
            <a:off x="3455784" y="4384123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900386" y="3764209"/>
            <a:ext cx="97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885432" y="4382664"/>
            <a:ext cx="54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616144" y="4593172"/>
            <a:ext cx="25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584414" y="4382664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8459090" y="4268265"/>
            <a:ext cx="217366" cy="663765"/>
            <a:chOff x="3066093" y="4365232"/>
            <a:chExt cx="489329" cy="1152000"/>
          </a:xfrm>
        </p:grpSpPr>
        <p:sp>
          <p:nvSpPr>
            <p:cNvPr id="171" name="Rounded Rectangle 170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004048" y="4381273"/>
            <a:ext cx="1965600" cy="766800"/>
            <a:chOff x="5004048" y="4381273"/>
            <a:chExt cx="1965600" cy="766800"/>
          </a:xfrm>
        </p:grpSpPr>
        <p:cxnSp>
          <p:nvCxnSpPr>
            <p:cNvPr id="184" name="Straight Connector 183"/>
            <p:cNvCxnSpPr/>
            <p:nvPr/>
          </p:nvCxnSpPr>
          <p:spPr>
            <a:xfrm flipV="1">
              <a:off x="5004048" y="4381273"/>
              <a:ext cx="0" cy="766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004048" y="5147601"/>
              <a:ext cx="19656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6583659" y="2194957"/>
            <a:ext cx="370800" cy="1821124"/>
            <a:chOff x="6583659" y="2194957"/>
            <a:chExt cx="370800" cy="1821124"/>
          </a:xfrm>
        </p:grpSpPr>
        <p:cxnSp>
          <p:nvCxnSpPr>
            <p:cNvPr id="192" name="Straight Connector 191"/>
            <p:cNvCxnSpPr/>
            <p:nvPr/>
          </p:nvCxnSpPr>
          <p:spPr>
            <a:xfrm flipV="1">
              <a:off x="6951439" y="2194957"/>
              <a:ext cx="0" cy="181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583659" y="4016081"/>
              <a:ext cx="37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8100392" y="4382664"/>
            <a:ext cx="36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6732240" y="4385854"/>
            <a:ext cx="1728192" cy="1378800"/>
            <a:chOff x="6732240" y="4385854"/>
            <a:chExt cx="1728192" cy="1378800"/>
          </a:xfrm>
        </p:grpSpPr>
        <p:cxnSp>
          <p:nvCxnSpPr>
            <p:cNvPr id="197" name="Straight Connector 196"/>
            <p:cNvCxnSpPr/>
            <p:nvPr/>
          </p:nvCxnSpPr>
          <p:spPr>
            <a:xfrm flipV="1">
              <a:off x="6732240" y="4385854"/>
              <a:ext cx="0" cy="1378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732240" y="5758934"/>
              <a:ext cx="147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208432" y="4772321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8211020" y="4772321"/>
              <a:ext cx="0" cy="99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228184" y="1149701"/>
            <a:ext cx="553577" cy="983155"/>
            <a:chOff x="2466406" y="1828423"/>
            <a:chExt cx="590020" cy="1111913"/>
          </a:xfrm>
        </p:grpSpPr>
        <p:sp>
          <p:nvSpPr>
            <p:cNvPr id="202" name="Freeform 201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12074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Add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1286" y="1052736"/>
            <a:ext cx="5711531" cy="414000"/>
            <a:chOff x="2151286" y="1052736"/>
            <a:chExt cx="5711531" cy="414000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2151286" y="1459953"/>
              <a:ext cx="235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4499992" y="1052736"/>
              <a:ext cx="0" cy="4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496817" y="1052736"/>
              <a:ext cx="336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Rectangle 213"/>
          <p:cNvSpPr/>
          <p:nvPr/>
        </p:nvSpPr>
        <p:spPr>
          <a:xfrm>
            <a:off x="2644079" y="5312241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[15-0]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7966309" y="1741066"/>
            <a:ext cx="0" cy="29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27784" y="3537352"/>
            <a:ext cx="1116000" cy="2070000"/>
            <a:chOff x="2627784" y="3537352"/>
            <a:chExt cx="1116000" cy="2070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627784" y="3537352"/>
              <a:ext cx="0" cy="20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627784" y="354408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627784" y="391729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627784" y="4518364"/>
              <a:ext cx="61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627912" y="5607200"/>
              <a:ext cx="10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455784" y="4577942"/>
            <a:ext cx="5381424" cy="1881275"/>
            <a:chOff x="3455784" y="4577942"/>
            <a:chExt cx="5381424" cy="1881275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688186" y="4577942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8832186" y="4581368"/>
              <a:ext cx="0" cy="18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3466008" y="6453336"/>
              <a:ext cx="5371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455784" y="4761426"/>
              <a:ext cx="28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464888" y="4756417"/>
              <a:ext cx="0" cy="170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5213766" y="4709168"/>
            <a:ext cx="216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940152" y="1848169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499992" y="1315937"/>
            <a:ext cx="1728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766276" y="1628926"/>
            <a:ext cx="109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4000" y="690668"/>
            <a:ext cx="8789486" cy="3030591"/>
            <a:chOff x="114000" y="690668"/>
            <a:chExt cx="8789486" cy="3030591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8903486" y="690668"/>
              <a:ext cx="0" cy="67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4000" y="692696"/>
              <a:ext cx="87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120243" y="697259"/>
              <a:ext cx="0" cy="30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120205" y="3710153"/>
              <a:ext cx="27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8069912" y="1365773"/>
              <a:ext cx="82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6945088" y="1840007"/>
            <a:ext cx="1025380" cy="412034"/>
            <a:chOff x="6945088" y="1840007"/>
            <a:chExt cx="1025380" cy="412034"/>
          </a:xfrm>
        </p:grpSpPr>
        <p:sp>
          <p:nvSpPr>
            <p:cNvPr id="94" name="Flowchart: Delay 93"/>
            <p:cNvSpPr/>
            <p:nvPr/>
          </p:nvSpPr>
          <p:spPr>
            <a:xfrm>
              <a:off x="7273621" y="1840007"/>
              <a:ext cx="439521" cy="41203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 flipV="1">
              <a:off x="7711268" y="2039227"/>
              <a:ext cx="25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6945088" y="2197781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95368" y="1848169"/>
            <a:ext cx="922236" cy="3762612"/>
            <a:chOff x="4595368" y="1848169"/>
            <a:chExt cx="922236" cy="3762612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4595368" y="5607200"/>
              <a:ext cx="61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213722" y="1848781"/>
              <a:ext cx="0" cy="3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211604" y="1848169"/>
              <a:ext cx="30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887272" y="3933056"/>
            <a:ext cx="360000" cy="288032"/>
            <a:chOff x="2887272" y="3933056"/>
            <a:chExt cx="360000" cy="288032"/>
          </a:xfrm>
        </p:grpSpPr>
        <p:cxnSp>
          <p:nvCxnSpPr>
            <p:cNvPr id="286" name="Straight Connector 285"/>
            <p:cNvCxnSpPr/>
            <p:nvPr/>
          </p:nvCxnSpPr>
          <p:spPr>
            <a:xfrm flipV="1">
              <a:off x="2892001" y="3933056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887272" y="4221088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868144" y="3476177"/>
            <a:ext cx="755143" cy="1466260"/>
            <a:chOff x="5523817" y="3232138"/>
            <a:chExt cx="755143" cy="1276982"/>
          </a:xfrm>
        </p:grpSpPr>
        <p:grpSp>
          <p:nvGrpSpPr>
            <p:cNvPr id="8" name="Group 7"/>
            <p:cNvGrpSpPr/>
            <p:nvPr/>
          </p:nvGrpSpPr>
          <p:grpSpPr>
            <a:xfrm>
              <a:off x="5523817" y="3232138"/>
              <a:ext cx="729474" cy="1276982"/>
              <a:chOff x="5471920" y="2919775"/>
              <a:chExt cx="632359" cy="1276982"/>
            </a:xfrm>
          </p:grpSpPr>
          <p:sp>
            <p:nvSpPr>
              <p:cNvPr id="51" name="Freeform 50"/>
              <p:cNvSpPr/>
              <p:nvPr/>
            </p:nvSpPr>
            <p:spPr>
              <a:xfrm rot="5400000">
                <a:off x="5149609" y="3242086"/>
                <a:ext cx="1276982" cy="632359"/>
              </a:xfrm>
              <a:custGeom>
                <a:avLst/>
                <a:gdLst>
                  <a:gd name="connsiteX0" fmla="*/ 0 w 2744120"/>
                  <a:gd name="connsiteY0" fmla="*/ 1139410 h 1139410"/>
                  <a:gd name="connsiteX1" fmla="*/ 751167 w 2744120"/>
                  <a:gd name="connsiteY1" fmla="*/ 0 h 1139410"/>
                  <a:gd name="connsiteX2" fmla="*/ 1992953 w 2744120"/>
                  <a:gd name="connsiteY2" fmla="*/ 0 h 1139410"/>
                  <a:gd name="connsiteX3" fmla="*/ 2744120 w 2744120"/>
                  <a:gd name="connsiteY3" fmla="*/ 1139410 h 1139410"/>
                  <a:gd name="connsiteX4" fmla="*/ 1614848 w 2744120"/>
                  <a:gd name="connsiteY4" fmla="*/ 1139410 h 1139410"/>
                  <a:gd name="connsiteX5" fmla="*/ 1372060 w 2744120"/>
                  <a:gd name="connsiteY5" fmla="*/ 803649 h 1139410"/>
                  <a:gd name="connsiteX6" fmla="*/ 1129272 w 2744120"/>
                  <a:gd name="connsiteY6" fmla="*/ 1139410 h 113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4120" h="1139410">
                    <a:moveTo>
                      <a:pt x="0" y="1139410"/>
                    </a:moveTo>
                    <a:lnTo>
                      <a:pt x="751167" y="0"/>
                    </a:lnTo>
                    <a:lnTo>
                      <a:pt x="1992953" y="0"/>
                    </a:lnTo>
                    <a:lnTo>
                      <a:pt x="2744120" y="1139410"/>
                    </a:lnTo>
                    <a:lnTo>
                      <a:pt x="1614848" y="1139410"/>
                    </a:lnTo>
                    <a:lnTo>
                      <a:pt x="1372060" y="803649"/>
                    </a:lnTo>
                    <a:lnTo>
                      <a:pt x="1129272" y="113941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38176" y="3404669"/>
                <a:ext cx="3819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5853916" y="3550330"/>
              <a:ext cx="423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Zero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88120" y="3892921"/>
              <a:ext cx="490840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ALU</a:t>
              </a:r>
              <a:br>
                <a:rPr lang="en-US" b="1" dirty="0"/>
              </a:br>
              <a:r>
                <a:rPr lang="en-US" b="1" dirty="0"/>
                <a:t>result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41960" y="4052241"/>
            <a:ext cx="217366" cy="663765"/>
            <a:chOff x="3066093" y="4365232"/>
            <a:chExt cx="489329" cy="1152000"/>
          </a:xfrm>
        </p:grpSpPr>
        <p:sp>
          <p:nvSpPr>
            <p:cNvPr id="77" name="Rounded Rectangle 76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7167" y="4472434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37167" y="5057787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419941" y="4204641"/>
            <a:ext cx="217366" cy="663765"/>
            <a:chOff x="3066093" y="4365232"/>
            <a:chExt cx="489329" cy="1152000"/>
          </a:xfrm>
        </p:grpSpPr>
        <p:sp>
          <p:nvSpPr>
            <p:cNvPr id="145" name="Rounded Rectangle 14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857626" y="872720"/>
            <a:ext cx="217366" cy="900000"/>
            <a:chOff x="3066093" y="4365232"/>
            <a:chExt cx="489329" cy="1152000"/>
          </a:xfrm>
        </p:grpSpPr>
        <p:sp>
          <p:nvSpPr>
            <p:cNvPr id="205" name="Rounded Rectangle 20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08104" y="1556792"/>
            <a:ext cx="458788" cy="582755"/>
            <a:chOff x="3348135" y="1745355"/>
            <a:chExt cx="661733" cy="956950"/>
          </a:xfrm>
        </p:grpSpPr>
        <p:sp>
          <p:nvSpPr>
            <p:cNvPr id="75" name="Oval 74"/>
            <p:cNvSpPr/>
            <p:nvPr/>
          </p:nvSpPr>
          <p:spPr>
            <a:xfrm>
              <a:off x="3361813" y="1745355"/>
              <a:ext cx="632165" cy="9569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48135" y="1854868"/>
              <a:ext cx="661733" cy="724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Shift</a:t>
              </a:r>
              <a:br>
                <a:rPr lang="en-US" sz="1200" b="1" dirty="0">
                  <a:solidFill>
                    <a:schemeClr val="tx2"/>
                  </a:solidFill>
                </a:rPr>
              </a:br>
              <a:r>
                <a:rPr lang="en-US" sz="1200" b="1" dirty="0">
                  <a:solidFill>
                    <a:schemeClr val="tx2"/>
                  </a:solidFill>
                </a:rPr>
                <a:t>left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175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ingleCycledesign"/>
  <p:tag name="ISPRING_LMS_API_VERSION" val="SCORM 2004 (2nd edition)"/>
  <p:tag name="ISPRING_ULTRA_SCORM_COURSE_ID" val="BEA3370E-92BB-4C66-98AD-38A6F803A46E"/>
  <p:tag name="ISPRING_CMI5_LAUNCH_METHOD" val="any window"/>
  <p:tag name="ISPRING_SCORM_RATE_SLIDES" val="1"/>
  <p:tag name="ISPRINGCLOUDFOLDERID" val="1"/>
  <p:tag name="ISPRINGONLINEFOLDERID" val="1"/>
  <p:tag name="ISPRING_OUTPUT_FOLDER" val="[[&quot;\uFFFDGBL{57D1B9AA-4454-41A8-AA45-FFFA7FD3E197}&quot;,&quot;D:\\LO\\Computer Organization and Architecture -HTML5\\1DONE\\Processo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ppt2706.tmp</Template>
  <TotalTime>5037</TotalTime>
  <Words>107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SingleCycledesign</dc:title>
  <dc:creator>Dr. Abdullah Basuhail</dc:creator>
  <cp:lastModifiedBy>Dr. Abdullah Basuhail</cp:lastModifiedBy>
  <cp:revision>1061</cp:revision>
  <dcterms:created xsi:type="dcterms:W3CDTF">2014-09-11T16:05:22Z</dcterms:created>
  <dcterms:modified xsi:type="dcterms:W3CDTF">2022-07-22T08:01:31Z</dcterms:modified>
</cp:coreProperties>
</file>