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4A7EBB"/>
    <a:srgbClr val="D60093"/>
    <a:srgbClr val="F2F2F2"/>
    <a:srgbClr val="000000"/>
    <a:srgbClr val="A40071"/>
    <a:srgbClr val="FFFF99"/>
    <a:srgbClr val="FFFFFF"/>
    <a:srgbClr val="5C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82" d="100"/>
          <a:sy n="82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Verdana" pitchFamily="34" charset="0"/>
                <a:ea typeface="MS PGothic" pitchFamily="34" charset="-128"/>
              </a:rPr>
              <a:t>Developed by Dr. Abdullah Basuhail, CS, FCIT, KAU, abasuhail@kau.edu.sa, 1438H/2016G</a:t>
            </a:r>
            <a:endParaRPr lang="en-US" sz="1200" b="0" kern="1200" dirty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Single-cycle Design: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Datapath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and Control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Instruction</a:t>
              </a:r>
            </a:p>
            <a:p>
              <a:pPr algn="ctr"/>
              <a:r>
                <a:rPr lang="en-US" sz="1400" b="1" dirty="0"/>
                <a:t>Memory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Read</a:t>
              </a:r>
              <a:br>
                <a:rPr lang="en-US" sz="1400" dirty="0"/>
              </a:br>
              <a:r>
                <a:rPr lang="en-US" sz="1400" dirty="0"/>
                <a:t>address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8" y="4160409"/>
            <a:ext cx="1116001" cy="1404000"/>
            <a:chOff x="6336336" y="3401536"/>
            <a:chExt cx="1260001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33942" y="3841884"/>
              <a:ext cx="73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6" y="347819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Address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Write data</a:t>
              </a: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[25-21]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[20-16]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[15-11]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Instruction</a:t>
            </a:r>
          </a:p>
          <a:p>
            <a:pPr algn="r"/>
            <a:r>
              <a:rPr lang="en-US" sz="1200" b="1" dirty="0"/>
              <a:t>[31-0]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Sign-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extend</a:t>
              </a: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4" y="1149701"/>
            <a:ext cx="553577" cy="983155"/>
            <a:chOff x="2466406" y="1828423"/>
            <a:chExt cx="590020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12074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[15-0]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93720" cy="3030591"/>
            <a:chOff x="114000" y="690668"/>
            <a:chExt cx="8793720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7720" y="690668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100392" y="1365773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Zero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03987" y="1601573"/>
            <a:ext cx="6454930" cy="4710857"/>
            <a:chOff x="2503987" y="1601573"/>
            <a:chExt cx="6454930" cy="4710857"/>
          </a:xfrm>
        </p:grpSpPr>
        <p:grpSp>
          <p:nvGrpSpPr>
            <p:cNvPr id="33" name="Group 32"/>
            <p:cNvGrpSpPr/>
            <p:nvPr/>
          </p:nvGrpSpPr>
          <p:grpSpPr>
            <a:xfrm>
              <a:off x="6156232" y="4700313"/>
              <a:ext cx="144000" cy="1051200"/>
              <a:chOff x="6156232" y="4700313"/>
              <a:chExt cx="144000" cy="1051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flipV="1">
                <a:off x="6300192" y="4700313"/>
                <a:ext cx="0" cy="10512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156232" y="5751216"/>
                <a:ext cx="144000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2503987" y="1601573"/>
              <a:ext cx="6454930" cy="4710857"/>
              <a:chOff x="2503987" y="1601573"/>
              <a:chExt cx="6454930" cy="471085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6841868" y="1908051"/>
                <a:ext cx="432000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503987" y="1601573"/>
                <a:ext cx="6454930" cy="4710857"/>
                <a:chOff x="2503987" y="1601573"/>
                <a:chExt cx="6454930" cy="471085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810491" y="3044129"/>
                  <a:ext cx="507385" cy="288032"/>
                  <a:chOff x="3810491" y="2708920"/>
                  <a:chExt cx="507385" cy="288032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3810491" y="2708920"/>
                    <a:ext cx="504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317876" y="270895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90064" y="2900113"/>
                  <a:ext cx="1647028" cy="1296000"/>
                  <a:chOff x="3890064" y="2564904"/>
                  <a:chExt cx="1647028" cy="1296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5537092" y="2564904"/>
                    <a:ext cx="0" cy="129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3890064" y="2567216"/>
                    <a:ext cx="1641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23928" y="2756265"/>
                  <a:ext cx="3600400" cy="1404000"/>
                  <a:chOff x="3967361" y="2421056"/>
                  <a:chExt cx="3600400" cy="1404000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967361" y="2425508"/>
                    <a:ext cx="360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7567761" y="2421056"/>
                    <a:ext cx="0" cy="1404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80117" y="2335593"/>
                  <a:ext cx="4978800" cy="3588816"/>
                  <a:chOff x="3980117" y="2000384"/>
                  <a:chExt cx="4978800" cy="3588816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980117" y="2000384"/>
                    <a:ext cx="49788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7607348" y="5229200"/>
                    <a:ext cx="0" cy="36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7603361" y="5582482"/>
                    <a:ext cx="135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8958186" y="2001540"/>
                    <a:ext cx="0" cy="3582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951031" y="2619009"/>
                  <a:ext cx="1917145" cy="3693421"/>
                  <a:chOff x="3951031" y="2283800"/>
                  <a:chExt cx="1917145" cy="3693421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951031" y="2283800"/>
                    <a:ext cx="1152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5095107" y="2287221"/>
                    <a:ext cx="0" cy="369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092991" y="5974111"/>
                    <a:ext cx="774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5868176" y="5796278"/>
                    <a:ext cx="0" cy="18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80752" y="2477301"/>
                  <a:ext cx="4590000" cy="1801572"/>
                  <a:chOff x="3980752" y="2142092"/>
                  <a:chExt cx="4590000" cy="180157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980752" y="2142092"/>
                    <a:ext cx="459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67773" y="2143664"/>
                    <a:ext cx="0" cy="180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03987" y="1601573"/>
                  <a:ext cx="1546975" cy="3410326"/>
                  <a:chOff x="2503987" y="1266364"/>
                  <a:chExt cx="1546975" cy="3410326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798962" y="1575260"/>
                    <a:ext cx="252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4046779" y="1266364"/>
                    <a:ext cx="0" cy="30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2510419" y="1271444"/>
                    <a:ext cx="15372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509168" y="1267315"/>
                    <a:ext cx="0" cy="34092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3347864" y="4388690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503987" y="4676690"/>
                    <a:ext cx="8424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995936" y="1759419"/>
                  <a:ext cx="764953" cy="1275185"/>
                  <a:chOff x="3995936" y="1759419"/>
                  <a:chExt cx="764953" cy="1275185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995936" y="1759419"/>
                    <a:ext cx="61427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RegDest</a:t>
                    </a: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3995936" y="2044258"/>
                    <a:ext cx="55015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Branch</a:t>
                    </a: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995936" y="2180049"/>
                    <a:ext cx="72167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MemRead</a:t>
                    </a: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995936" y="2324065"/>
                    <a:ext cx="764953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MemtoReg</a:t>
                    </a: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995936" y="2457427"/>
                    <a:ext cx="54694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ALUOp</a:t>
                    </a: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995936" y="2599397"/>
                    <a:ext cx="75533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MemWrite</a:t>
                    </a: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995936" y="2743413"/>
                    <a:ext cx="553357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ALUSrc</a:t>
                    </a:r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995936" y="2890604"/>
                    <a:ext cx="67358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RegWrite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934088" y="1912321"/>
                  <a:ext cx="2916000" cy="288000"/>
                  <a:chOff x="3934088" y="1577112"/>
                  <a:chExt cx="2916000" cy="288000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934088" y="1858676"/>
                    <a:ext cx="2916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6845776" y="157711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oup 39"/>
          <p:cNvGrpSpPr/>
          <p:nvPr/>
        </p:nvGrpSpPr>
        <p:grpSpPr>
          <a:xfrm>
            <a:off x="2555776" y="1819993"/>
            <a:ext cx="3600400" cy="4550302"/>
            <a:chOff x="2555776" y="1819993"/>
            <a:chExt cx="3600400" cy="4550302"/>
          </a:xfrm>
        </p:grpSpPr>
        <p:grpSp>
          <p:nvGrpSpPr>
            <p:cNvPr id="32" name="Group 31"/>
            <p:cNvGrpSpPr/>
            <p:nvPr/>
          </p:nvGrpSpPr>
          <p:grpSpPr>
            <a:xfrm>
              <a:off x="2555776" y="1819993"/>
              <a:ext cx="1444477" cy="1708311"/>
              <a:chOff x="2555776" y="1819993"/>
              <a:chExt cx="1444477" cy="170831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55776" y="2241516"/>
                <a:ext cx="6383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[31-26]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341162" y="1819993"/>
                <a:ext cx="659091" cy="1323714"/>
                <a:chOff x="3265740" y="1623441"/>
                <a:chExt cx="745223" cy="1114674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3265740" y="2074080"/>
                  <a:ext cx="7452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2627776" y="2481850"/>
                <a:ext cx="731820" cy="1046454"/>
                <a:chOff x="2627776" y="2481850"/>
                <a:chExt cx="731820" cy="1046454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627776" y="2484304"/>
                  <a:ext cx="0" cy="10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628796" y="2481850"/>
                  <a:ext cx="730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3707904" y="5373216"/>
              <a:ext cx="2448272" cy="997079"/>
              <a:chOff x="3707904" y="5373216"/>
              <a:chExt cx="2448272" cy="99707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067944" y="6093296"/>
                <a:ext cx="481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[5-0]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580176" y="5373216"/>
                <a:ext cx="576000" cy="756000"/>
                <a:chOff x="3276144" y="1623441"/>
                <a:chExt cx="724415" cy="111467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76144" y="1876724"/>
                  <a:ext cx="7244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ALU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07904" y="5608290"/>
                <a:ext cx="1872208" cy="500206"/>
                <a:chOff x="3563888" y="5737106"/>
                <a:chExt cx="1872208" cy="50020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563888" y="5737106"/>
                  <a:ext cx="0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563888" y="6232272"/>
                  <a:ext cx="158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5148096" y="5877312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5148096" y="5880032"/>
                  <a:ext cx="28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5508104" y="1556792"/>
            <a:ext cx="458788" cy="582755"/>
            <a:chOff x="3348135" y="1745355"/>
            <a:chExt cx="661733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48135" y="1854868"/>
              <a:ext cx="661733" cy="724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Shift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left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ingleCycleDesignControl"/>
  <p:tag name="ISPRING_LMS_API_VERSION" val="SCORM 2004 (2nd edition)"/>
  <p:tag name="ISPRING_ULTRA_SCORM_COURSE_ID" val="B35D6CDB-2D60-44C2-BFDE-F49AE2E6EB56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GBL{57D1B9AA-4454-41A8-AA45-FFFA7FD3E197}&quot;,&quot;D:\\LO\\Computer Organization and Architecture -HTML5\\1DONE\\Processo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5024</TotalTime>
  <Words>128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SingleCycleDesignControl</dc:title>
  <dc:creator>Dr. Abdullah Basuhail</dc:creator>
  <cp:lastModifiedBy>Dr. Abdullah Basuhail</cp:lastModifiedBy>
  <cp:revision>1058</cp:revision>
  <dcterms:created xsi:type="dcterms:W3CDTF">2014-09-11T16:05:22Z</dcterms:created>
  <dcterms:modified xsi:type="dcterms:W3CDTF">2022-07-22T07:59:03Z</dcterms:modified>
</cp:coreProperties>
</file>