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4A7EBB"/>
    <a:srgbClr val="D60093"/>
    <a:srgbClr val="F2F2F2"/>
    <a:srgbClr val="000000"/>
    <a:srgbClr val="A40071"/>
    <a:srgbClr val="FFFF99"/>
    <a:srgbClr val="FFFFFF"/>
    <a:srgbClr val="5C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نمط فاتح 1 - تميي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67" d="100"/>
          <a:sy n="67" d="100"/>
        </p:scale>
        <p:origin x="14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6303-4CC7-4454-B429-5D12E61F812F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26B9-9978-4ABA-BE59-256E3F66A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B26B9-9978-4ABA-BE59-256E3F66A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829-D490-4DE2-B4B2-AC0EEB90E3FA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5A0-61A4-4F83-AEE1-C021BBF3347D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0152-2CBD-4FB9-A79C-758FACCE84DB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0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5C0040"/>
              </a:buClr>
              <a:defRPr sz="28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38B-2F13-41A1-ABE9-50E95E47DB50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9EC-678B-4C8A-8DD0-2E91933B0EB9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51E1-E4AB-4C60-B0AF-DFFF9B3C94D0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406-61E8-4EA4-9E3B-D094D457307A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CD5-5F95-43EF-AFB4-CBECDA5EAA2C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A1F-F65E-4104-A718-1AC5D11C2DE9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0CD8-EE56-485E-A351-E1CB1EC51EBF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2867-9789-4347-AC11-784602560A04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798-E6A5-488E-9066-DC5EAF0142E0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718259" y="5376255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Control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6536377"/>
            <a:ext cx="9144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  <a:ea typeface="MS PGothic" pitchFamily="34" charset="-128"/>
              </a:rPr>
              <a:t>Developed by Dr. Abdullah Basuhail, CS, FCIT, KAU, abasuhail@kau.edu.sa, 1438H/2016G</a:t>
            </a:r>
            <a:endParaRPr lang="en-US" sz="1200" b="0" kern="1200" dirty="0" smtClean="0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44624"/>
            <a:ext cx="87849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Single-cycle Design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1043608" y="160400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7775" y="3260153"/>
            <a:ext cx="432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7225" y="3440329"/>
            <a:ext cx="1148663" cy="1404000"/>
            <a:chOff x="1715046" y="3249136"/>
            <a:chExt cx="1148663" cy="1404000"/>
          </a:xfrm>
        </p:grpSpPr>
        <p:sp>
          <p:nvSpPr>
            <p:cNvPr id="164" name="TextBox 163"/>
            <p:cNvSpPr txBox="1"/>
            <p:nvPr/>
          </p:nvSpPr>
          <p:spPr>
            <a:xfrm>
              <a:off x="1866705" y="4084481"/>
              <a:ext cx="99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Instruction</a:t>
              </a:r>
            </a:p>
            <a:p>
              <a:pPr algn="ctr"/>
              <a:r>
                <a:rPr lang="en-US" sz="1400" b="1" dirty="0" smtClean="0"/>
                <a:t>Memory</a:t>
              </a:r>
              <a:endParaRPr lang="en-US" sz="14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15046" y="3323031"/>
              <a:ext cx="75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Read</a:t>
              </a:r>
              <a:br>
                <a:rPr lang="en-US" sz="1400" dirty="0" smtClean="0"/>
              </a:br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35207" y="3249136"/>
              <a:ext cx="1128502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8536" y="4191471"/>
              <a:ext cx="881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Memory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45445" y="3388865"/>
              <a:ext cx="596638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address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19669" y="980854"/>
            <a:ext cx="553579" cy="983155"/>
            <a:chOff x="2466406" y="1828423"/>
            <a:chExt cx="590023" cy="1111913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2077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Add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1767" y="3335705"/>
            <a:ext cx="1202270" cy="1800000"/>
            <a:chOff x="3722009" y="3144512"/>
            <a:chExt cx="1314983" cy="1800000"/>
          </a:xfrm>
        </p:grpSpPr>
        <p:sp>
          <p:nvSpPr>
            <p:cNvPr id="60" name="Rectangle 59"/>
            <p:cNvSpPr/>
            <p:nvPr/>
          </p:nvSpPr>
          <p:spPr>
            <a:xfrm>
              <a:off x="3722009" y="3144512"/>
              <a:ext cx="126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079" y="4653136"/>
              <a:ext cx="75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22009" y="3172841"/>
              <a:ext cx="750757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2009" y="3501008"/>
              <a:ext cx="74374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22009" y="4036937"/>
              <a:ext cx="64731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</a:t>
              </a:r>
              <a:br>
                <a:rPr lang="en-US" b="1" dirty="0"/>
              </a:br>
              <a:r>
                <a:rPr lang="en-US" b="1" dirty="0"/>
                <a:t>register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30" y="3421434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data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30" y="4109010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 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2009" y="4401979"/>
              <a:ext cx="531038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 data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7348" y="4160409"/>
            <a:ext cx="1116001" cy="1404000"/>
            <a:chOff x="6336336" y="3401536"/>
            <a:chExt cx="1260001" cy="1404000"/>
          </a:xfrm>
        </p:grpSpPr>
        <p:sp>
          <p:nvSpPr>
            <p:cNvPr id="91" name="Rectangle 90"/>
            <p:cNvSpPr/>
            <p:nvPr/>
          </p:nvSpPr>
          <p:spPr>
            <a:xfrm>
              <a:off x="6336336" y="3401536"/>
              <a:ext cx="1260000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33942" y="3841884"/>
              <a:ext cx="731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Data</a:t>
              </a:r>
            </a:p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Memory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36336" y="3478195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Address</a:t>
              </a:r>
              <a:endParaRPr 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43969" y="3420288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Read</a:t>
              </a:r>
              <a:br>
                <a:rPr lang="en-US" sz="1000" b="1" dirty="0" smtClean="0"/>
              </a:br>
              <a:r>
                <a:rPr lang="en-US" sz="1000" b="1" dirty="0" smtClean="0"/>
                <a:t>data</a:t>
              </a:r>
              <a:endParaRPr lang="en-US" sz="1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36336" y="4253026"/>
              <a:ext cx="640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Write data</a:t>
              </a:r>
              <a:endParaRPr lang="en-US" sz="1000" b="1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65532" y="329398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[25-21]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2565532" y="366719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[20-16]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2565532" y="4267696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[15-11]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1454817" y="3908225"/>
            <a:ext cx="88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/>
              <a:t>Instruction</a:t>
            </a:r>
          </a:p>
          <a:p>
            <a:pPr algn="r"/>
            <a:r>
              <a:rPr lang="en-US" sz="1200" b="1" dirty="0" smtClean="0"/>
              <a:t>[31-0]</a:t>
            </a:r>
            <a:endParaRPr lang="en-US" sz="1200" b="1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995936" y="5229200"/>
            <a:ext cx="624402" cy="756000"/>
            <a:chOff x="3245706" y="1623441"/>
            <a:chExt cx="785289" cy="1114674"/>
          </a:xfrm>
        </p:grpSpPr>
        <p:sp>
          <p:nvSpPr>
            <p:cNvPr id="135" name="Oval 134"/>
            <p:cNvSpPr/>
            <p:nvPr/>
          </p:nvSpPr>
          <p:spPr>
            <a:xfrm>
              <a:off x="3282724" y="1623441"/>
              <a:ext cx="711254" cy="1114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5706" y="1876724"/>
              <a:ext cx="785289" cy="68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Sign-</a:t>
              </a:r>
              <a:br>
                <a:rPr lang="en-US" sz="1200" b="1" dirty="0" smtClean="0">
                  <a:solidFill>
                    <a:schemeClr val="tx2"/>
                  </a:solidFill>
                </a:rPr>
              </a:br>
              <a:r>
                <a:rPr lang="en-US" sz="1200" b="1" dirty="0" smtClean="0">
                  <a:solidFill>
                    <a:schemeClr val="tx2"/>
                  </a:solidFill>
                </a:rPr>
                <a:t>extend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3635896" y="5607200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84414" y="4382664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459090" y="4268265"/>
            <a:ext cx="217366" cy="663765"/>
            <a:chOff x="3066093" y="4365232"/>
            <a:chExt cx="489329" cy="1152000"/>
          </a:xfrm>
        </p:grpSpPr>
        <p:sp>
          <p:nvSpPr>
            <p:cNvPr id="171" name="Rounded Rectangle 170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004048" y="4381273"/>
            <a:ext cx="1965600" cy="766800"/>
            <a:chOff x="5004048" y="4381273"/>
            <a:chExt cx="1965600" cy="766800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5004048" y="4381273"/>
              <a:ext cx="0" cy="766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004048" y="5147601"/>
              <a:ext cx="19656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6583659" y="2194957"/>
            <a:ext cx="370800" cy="1821124"/>
            <a:chOff x="6583659" y="2194957"/>
            <a:chExt cx="370800" cy="1821124"/>
          </a:xfrm>
        </p:grpSpPr>
        <p:cxnSp>
          <p:nvCxnSpPr>
            <p:cNvPr id="192" name="Straight Connector 191"/>
            <p:cNvCxnSpPr/>
            <p:nvPr/>
          </p:nvCxnSpPr>
          <p:spPr>
            <a:xfrm flipV="1">
              <a:off x="6951439" y="2194957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83659" y="4016081"/>
              <a:ext cx="37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8100392" y="4382664"/>
            <a:ext cx="36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197" name="Straight Connector 196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228184" y="1149701"/>
            <a:ext cx="553577" cy="983155"/>
            <a:chOff x="2466406" y="1828423"/>
            <a:chExt cx="590020" cy="1111913"/>
          </a:xfrm>
        </p:grpSpPr>
        <p:sp>
          <p:nvSpPr>
            <p:cNvPr id="202" name="Freeform 201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12074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Add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/>
          <p:cNvSpPr/>
          <p:nvPr/>
        </p:nvSpPr>
        <p:spPr>
          <a:xfrm>
            <a:off x="2644079" y="5312241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[15-0]</a:t>
            </a:r>
            <a:endParaRPr lang="en-US" sz="1200" dirty="0"/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7784" y="3537352"/>
            <a:ext cx="1116000" cy="2070000"/>
            <a:chOff x="2627784" y="3537352"/>
            <a:chExt cx="1116000" cy="2070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627784" y="3537352"/>
              <a:ext cx="0" cy="20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627784" y="354408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627784" y="391729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627784" y="451836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27912" y="5607200"/>
              <a:ext cx="10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5213766" y="4709168"/>
            <a:ext cx="216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940152" y="1848169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9992" y="1315937"/>
            <a:ext cx="1728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66276" y="1628926"/>
            <a:ext cx="109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4000" y="690668"/>
            <a:ext cx="8789486" cy="3030591"/>
            <a:chOff x="114000" y="690668"/>
            <a:chExt cx="8789486" cy="3030591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903486" y="690668"/>
              <a:ext cx="0" cy="67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8069912" y="1365773"/>
              <a:ext cx="82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945088" y="1840007"/>
            <a:ext cx="1025380" cy="412034"/>
            <a:chOff x="6945088" y="1840007"/>
            <a:chExt cx="1025380" cy="412034"/>
          </a:xfrm>
        </p:grpSpPr>
        <p:sp>
          <p:nvSpPr>
            <p:cNvPr id="94" name="Flowchart: Delay 93"/>
            <p:cNvSpPr/>
            <p:nvPr/>
          </p:nvSpPr>
          <p:spPr>
            <a:xfrm>
              <a:off x="7273621" y="1840007"/>
              <a:ext cx="439521" cy="41203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 flipV="1">
              <a:off x="7711268" y="2039227"/>
              <a:ext cx="25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945088" y="2197781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95368" y="1848169"/>
            <a:ext cx="922236" cy="3762612"/>
            <a:chOff x="4595368" y="1848169"/>
            <a:chExt cx="922236" cy="376261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595368" y="5607200"/>
              <a:ext cx="61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213722" y="1848781"/>
              <a:ext cx="0" cy="3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211604" y="1848169"/>
              <a:ext cx="30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887272" y="3933056"/>
            <a:ext cx="360000" cy="288032"/>
            <a:chOff x="2887272" y="3933056"/>
            <a:chExt cx="360000" cy="288032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2892001" y="393305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887272" y="422108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868144" y="3476177"/>
            <a:ext cx="755143" cy="1466260"/>
            <a:chOff x="5523817" y="3232138"/>
            <a:chExt cx="755143" cy="1276982"/>
          </a:xfrm>
        </p:grpSpPr>
        <p:grpSp>
          <p:nvGrpSpPr>
            <p:cNvPr id="8" name="Group 7"/>
            <p:cNvGrpSpPr/>
            <p:nvPr/>
          </p:nvGrpSpPr>
          <p:grpSpPr>
            <a:xfrm>
              <a:off x="5523817" y="3232138"/>
              <a:ext cx="729474" cy="1276982"/>
              <a:chOff x="5471920" y="2919775"/>
              <a:chExt cx="632359" cy="1276982"/>
            </a:xfrm>
          </p:grpSpPr>
          <p:sp>
            <p:nvSpPr>
              <p:cNvPr id="51" name="Freeform 50"/>
              <p:cNvSpPr/>
              <p:nvPr/>
            </p:nvSpPr>
            <p:spPr>
              <a:xfrm rot="5400000">
                <a:off x="5149609" y="3242086"/>
                <a:ext cx="1276982" cy="632359"/>
              </a:xfrm>
              <a:custGeom>
                <a:avLst/>
                <a:gdLst>
                  <a:gd name="connsiteX0" fmla="*/ 0 w 2744120"/>
                  <a:gd name="connsiteY0" fmla="*/ 1139410 h 1139410"/>
                  <a:gd name="connsiteX1" fmla="*/ 751167 w 2744120"/>
                  <a:gd name="connsiteY1" fmla="*/ 0 h 1139410"/>
                  <a:gd name="connsiteX2" fmla="*/ 1992953 w 2744120"/>
                  <a:gd name="connsiteY2" fmla="*/ 0 h 1139410"/>
                  <a:gd name="connsiteX3" fmla="*/ 2744120 w 2744120"/>
                  <a:gd name="connsiteY3" fmla="*/ 1139410 h 1139410"/>
                  <a:gd name="connsiteX4" fmla="*/ 1614848 w 2744120"/>
                  <a:gd name="connsiteY4" fmla="*/ 1139410 h 1139410"/>
                  <a:gd name="connsiteX5" fmla="*/ 1372060 w 2744120"/>
                  <a:gd name="connsiteY5" fmla="*/ 803649 h 1139410"/>
                  <a:gd name="connsiteX6" fmla="*/ 1129272 w 2744120"/>
                  <a:gd name="connsiteY6" fmla="*/ 1139410 h 113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4120" h="1139410">
                    <a:moveTo>
                      <a:pt x="0" y="1139410"/>
                    </a:moveTo>
                    <a:lnTo>
                      <a:pt x="751167" y="0"/>
                    </a:lnTo>
                    <a:lnTo>
                      <a:pt x="1992953" y="0"/>
                    </a:lnTo>
                    <a:lnTo>
                      <a:pt x="2744120" y="1139410"/>
                    </a:lnTo>
                    <a:lnTo>
                      <a:pt x="1614848" y="1139410"/>
                    </a:lnTo>
                    <a:lnTo>
                      <a:pt x="1372060" y="803649"/>
                    </a:lnTo>
                    <a:lnTo>
                      <a:pt x="1129272" y="11394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8176" y="3404669"/>
                <a:ext cx="381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853916" y="3550330"/>
              <a:ext cx="423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Zero</a:t>
              </a:r>
              <a:endParaRPr lang="en-US" sz="10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88120" y="3892921"/>
              <a:ext cx="490840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ALU</a:t>
              </a:r>
              <a:br>
                <a:rPr lang="en-US" b="1" dirty="0"/>
              </a:br>
              <a:r>
                <a:rPr lang="en-US" b="1" dirty="0"/>
                <a:t>result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1960" y="4052241"/>
            <a:ext cx="217366" cy="663765"/>
            <a:chOff x="3066093" y="4365232"/>
            <a:chExt cx="489329" cy="1152000"/>
          </a:xfrm>
        </p:grpSpPr>
        <p:sp>
          <p:nvSpPr>
            <p:cNvPr id="77" name="Rounded Rectangle 76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7167" y="4472434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7167" y="5057787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419941" y="4204641"/>
            <a:ext cx="217366" cy="663765"/>
            <a:chOff x="3066093" y="4365232"/>
            <a:chExt cx="489329" cy="1152000"/>
          </a:xfrm>
        </p:grpSpPr>
        <p:sp>
          <p:nvSpPr>
            <p:cNvPr id="145" name="Rounded Rectangle 14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857626" y="872720"/>
            <a:ext cx="217366" cy="900000"/>
            <a:chOff x="3066093" y="4365232"/>
            <a:chExt cx="489329" cy="1152000"/>
          </a:xfrm>
        </p:grpSpPr>
        <p:sp>
          <p:nvSpPr>
            <p:cNvPr id="205" name="Rounded Rectangle 20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718259" y="5376255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Control</a:t>
            </a:r>
            <a:endParaRPr 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03987" y="1601573"/>
            <a:ext cx="6454930" cy="4710857"/>
            <a:chOff x="2503987" y="1601573"/>
            <a:chExt cx="6454930" cy="4710857"/>
          </a:xfrm>
        </p:grpSpPr>
        <p:grpSp>
          <p:nvGrpSpPr>
            <p:cNvPr id="33" name="Group 32"/>
            <p:cNvGrpSpPr/>
            <p:nvPr/>
          </p:nvGrpSpPr>
          <p:grpSpPr>
            <a:xfrm>
              <a:off x="6156232" y="4700313"/>
              <a:ext cx="144000" cy="1051200"/>
              <a:chOff x="6156232" y="4700313"/>
              <a:chExt cx="144000" cy="1051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flipV="1">
                <a:off x="6300192" y="4700313"/>
                <a:ext cx="0" cy="10512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156232" y="5751216"/>
                <a:ext cx="144000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2503987" y="1601573"/>
              <a:ext cx="6454930" cy="4710857"/>
              <a:chOff x="2503987" y="1601573"/>
              <a:chExt cx="6454930" cy="4710857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6841868" y="1908051"/>
                <a:ext cx="432000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503987" y="1601573"/>
                <a:ext cx="6454930" cy="4710857"/>
                <a:chOff x="2503987" y="1601573"/>
                <a:chExt cx="6454930" cy="471085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810491" y="3044129"/>
                  <a:ext cx="507385" cy="288032"/>
                  <a:chOff x="3810491" y="2708920"/>
                  <a:chExt cx="507385" cy="288032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3810491" y="2708920"/>
                    <a:ext cx="504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4317876" y="270895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90064" y="2900113"/>
                  <a:ext cx="1647028" cy="1296000"/>
                  <a:chOff x="3890064" y="2564904"/>
                  <a:chExt cx="1647028" cy="1296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5537092" y="2564904"/>
                    <a:ext cx="0" cy="129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3890064" y="2567216"/>
                    <a:ext cx="1641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923928" y="2756265"/>
                  <a:ext cx="3600400" cy="1404000"/>
                  <a:chOff x="3967361" y="2421056"/>
                  <a:chExt cx="3600400" cy="1404000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967361" y="2425508"/>
                    <a:ext cx="360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7567761" y="2421056"/>
                    <a:ext cx="0" cy="1404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80117" y="2335593"/>
                  <a:ext cx="4978800" cy="3588816"/>
                  <a:chOff x="3980117" y="2000384"/>
                  <a:chExt cx="4978800" cy="3588816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3980117" y="2000384"/>
                    <a:ext cx="49788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7560776" y="5229200"/>
                    <a:ext cx="0" cy="36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7559888" y="5582482"/>
                    <a:ext cx="1389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flipV="1">
                    <a:off x="8958186" y="2001540"/>
                    <a:ext cx="0" cy="3582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951031" y="2619009"/>
                  <a:ext cx="1917145" cy="3693421"/>
                  <a:chOff x="3951031" y="2283800"/>
                  <a:chExt cx="1917145" cy="3693421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951031" y="2283800"/>
                    <a:ext cx="1152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5095107" y="2287221"/>
                    <a:ext cx="0" cy="369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092991" y="5974111"/>
                    <a:ext cx="774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5868176" y="5796278"/>
                    <a:ext cx="0" cy="18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80752" y="2477301"/>
                  <a:ext cx="4590000" cy="1801572"/>
                  <a:chOff x="3980752" y="2142092"/>
                  <a:chExt cx="4590000" cy="180157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980752" y="2142092"/>
                    <a:ext cx="459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67773" y="2143664"/>
                    <a:ext cx="0" cy="180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503987" y="1601573"/>
                  <a:ext cx="1546975" cy="3410326"/>
                  <a:chOff x="2503987" y="1266364"/>
                  <a:chExt cx="1546975" cy="3410326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798962" y="1575260"/>
                    <a:ext cx="252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4046779" y="1266364"/>
                    <a:ext cx="0" cy="30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2510419" y="1271444"/>
                    <a:ext cx="15372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509168" y="1267315"/>
                    <a:ext cx="0" cy="34092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3347864" y="4388690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503987" y="4676690"/>
                    <a:ext cx="8424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995936" y="1759419"/>
                  <a:ext cx="764953" cy="1275185"/>
                  <a:chOff x="3995936" y="1759419"/>
                  <a:chExt cx="764953" cy="1275185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995936" y="1759419"/>
                    <a:ext cx="61427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RegDest</a:t>
                    </a:r>
                    <a:endParaRPr lang="en-US" dirty="0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3995936" y="2044258"/>
                    <a:ext cx="55015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Branch</a:t>
                    </a:r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3995936" y="2180049"/>
                    <a:ext cx="72167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MemRead</a:t>
                    </a:r>
                    <a:endParaRPr lang="en-US" dirty="0"/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995936" y="2324065"/>
                    <a:ext cx="764953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MemtoReg</a:t>
                    </a:r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995936" y="2457427"/>
                    <a:ext cx="54694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ALUOp</a:t>
                    </a:r>
                    <a:endParaRPr lang="en-US" dirty="0"/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3995936" y="2599397"/>
                    <a:ext cx="75533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MemWrite</a:t>
                    </a:r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995936" y="2743413"/>
                    <a:ext cx="553357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ALUSrc</a:t>
                    </a:r>
                    <a:endParaRPr lang="en-US" dirty="0"/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3995936" y="2890604"/>
                    <a:ext cx="67358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RegWrite</a:t>
                    </a:r>
                    <a:endParaRPr lang="en-US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934088" y="1912321"/>
                  <a:ext cx="2916000" cy="288000"/>
                  <a:chOff x="3934088" y="1577112"/>
                  <a:chExt cx="2916000" cy="288000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934088" y="1858676"/>
                    <a:ext cx="2916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6845776" y="157711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oup 39"/>
          <p:cNvGrpSpPr/>
          <p:nvPr/>
        </p:nvGrpSpPr>
        <p:grpSpPr>
          <a:xfrm>
            <a:off x="2555776" y="1819993"/>
            <a:ext cx="3600400" cy="4550302"/>
            <a:chOff x="2555776" y="1819993"/>
            <a:chExt cx="3600400" cy="4550302"/>
          </a:xfrm>
        </p:grpSpPr>
        <p:grpSp>
          <p:nvGrpSpPr>
            <p:cNvPr id="32" name="Group 31"/>
            <p:cNvGrpSpPr/>
            <p:nvPr/>
          </p:nvGrpSpPr>
          <p:grpSpPr>
            <a:xfrm>
              <a:off x="2555776" y="1819993"/>
              <a:ext cx="1444477" cy="1708311"/>
              <a:chOff x="2555776" y="1819993"/>
              <a:chExt cx="1444477" cy="170831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55776" y="2241516"/>
                <a:ext cx="6383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[31-26]</a:t>
                </a:r>
                <a:endParaRPr lang="en-US" sz="1200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341162" y="1819993"/>
                <a:ext cx="659091" cy="1323714"/>
                <a:chOff x="3265740" y="1623441"/>
                <a:chExt cx="745223" cy="1114674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3265740" y="2074080"/>
                  <a:ext cx="7452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2627776" y="2481850"/>
                <a:ext cx="731820" cy="1046454"/>
                <a:chOff x="2627776" y="2481850"/>
                <a:chExt cx="731820" cy="1046454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627776" y="2484304"/>
                  <a:ext cx="0" cy="104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628796" y="2481850"/>
                  <a:ext cx="730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3707904" y="5373216"/>
              <a:ext cx="2448272" cy="997079"/>
              <a:chOff x="3707904" y="5373216"/>
              <a:chExt cx="2448272" cy="99707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4067944" y="6093296"/>
                <a:ext cx="4812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[5-0]</a:t>
                </a:r>
                <a:endParaRPr lang="en-US" sz="1200" dirty="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5580176" y="5373216"/>
                <a:ext cx="576000" cy="756000"/>
                <a:chOff x="3276144" y="1623441"/>
                <a:chExt cx="724415" cy="1114674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76144" y="1876724"/>
                  <a:ext cx="7244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ALU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</a:t>
                  </a:r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ontrol</a:t>
                  </a:r>
                  <a:endParaRPr lang="en-US" sz="1200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707904" y="5608290"/>
                <a:ext cx="1872208" cy="500206"/>
                <a:chOff x="3563888" y="5737106"/>
                <a:chExt cx="1872208" cy="500206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3563888" y="5737106"/>
                  <a:ext cx="0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563888" y="6232272"/>
                  <a:ext cx="158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5148096" y="5877312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5148096" y="5880032"/>
                  <a:ext cx="28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5508104" y="1556792"/>
            <a:ext cx="458788" cy="582755"/>
            <a:chOff x="3348135" y="1745355"/>
            <a:chExt cx="661733" cy="956950"/>
          </a:xfrm>
        </p:grpSpPr>
        <p:sp>
          <p:nvSpPr>
            <p:cNvPr id="75" name="Oval 74"/>
            <p:cNvSpPr/>
            <p:nvPr/>
          </p:nvSpPr>
          <p:spPr>
            <a:xfrm>
              <a:off x="3361813" y="1745355"/>
              <a:ext cx="632165" cy="95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48135" y="1854868"/>
              <a:ext cx="661733" cy="724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Shift</a:t>
              </a:r>
              <a:br>
                <a:rPr lang="en-US" sz="1200" b="1" dirty="0" smtClean="0">
                  <a:solidFill>
                    <a:schemeClr val="tx2"/>
                  </a:solidFill>
                </a:rPr>
              </a:br>
              <a:r>
                <a:rPr lang="en-US" sz="1200" b="1" dirty="0" smtClean="0">
                  <a:solidFill>
                    <a:schemeClr val="tx2"/>
                  </a:solidFill>
                </a:rPr>
                <a:t>left 2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1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</p:childTnLst>
        </p:cTn>
      </p:par>
    </p:tnLst>
    <p:bldLst>
      <p:bldP spid="220" grpId="2" animBg="1"/>
      <p:bldP spid="220" grpId="3" animBg="1"/>
      <p:bldP spid="220" grpId="4" animBg="1"/>
      <p:bldP spid="220" grpId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C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ppt2706.tmp</Template>
  <TotalTime>5023</TotalTime>
  <Words>91</Words>
  <Application>Microsoft Office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</dc:title>
  <dc:creator>Dr. Abdullah Basuhail</dc:creator>
  <cp:lastModifiedBy>Drabdullah</cp:lastModifiedBy>
  <cp:revision>1052</cp:revision>
  <dcterms:created xsi:type="dcterms:W3CDTF">2014-09-11T16:05:22Z</dcterms:created>
  <dcterms:modified xsi:type="dcterms:W3CDTF">2016-09-17T04:20:18Z</dcterms:modified>
</cp:coreProperties>
</file>