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8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  <a:srgbClr val="0000CC"/>
    <a:srgbClr val="000066"/>
    <a:srgbClr val="4A7EBB"/>
    <a:srgbClr val="D60093"/>
    <a:srgbClr val="F2F2F2"/>
    <a:srgbClr val="000000"/>
    <a:srgbClr val="A40071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نمط فاتح 1 - تميي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نمط فاتح 3 - تميي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نمط فاتح 2 - تميي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>
      <p:cViewPr varScale="1">
        <p:scale>
          <a:sx n="67" d="100"/>
          <a:sy n="67" d="100"/>
        </p:scale>
        <p:origin x="8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56303-4CC7-4454-B429-5D12E61F812F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B26B9-9978-4ABA-BE59-256E3F66A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8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B26B9-9978-4ABA-BE59-256E3F66A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1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B829-D490-4DE2-B4B2-AC0EEB90E3FA}" type="datetime1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D5A0-61A4-4F83-AEE1-C021BBF3347D}" type="datetime1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0152-2CBD-4FB9-A79C-758FACCE84DB}" type="datetime1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C0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buClr>
                <a:srgbClr val="5C0040"/>
              </a:buClr>
              <a:defRPr sz="2800"/>
            </a:lvl1pPr>
            <a:lvl2pPr>
              <a:spcBef>
                <a:spcPts val="600"/>
              </a:spcBef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138B-2F13-41A1-ABE9-50E95E47DB50}" type="datetime1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F9EC-678B-4C8A-8DD0-2E91933B0EB9}" type="datetime1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51E1-E4AB-4C60-B0AF-DFFF9B3C94D0}" type="datetime1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7406-61E8-4EA4-9E3B-D094D457307A}" type="datetime1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5CD5-5F95-43EF-AFB4-CBECDA5EAA2C}" type="datetime1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AA1F-F65E-4104-A718-1AC5D11C2DE9}" type="datetime1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0CD8-EE56-485E-A351-E1CB1EC51EBF}" type="datetime1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2867-9789-4347-AC11-784602560A04}" type="datetime1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1798-E6A5-488E-9066-DC5EAF0142E0}" type="datetime1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ounded Rectangle 302"/>
          <p:cNvSpPr/>
          <p:nvPr/>
        </p:nvSpPr>
        <p:spPr>
          <a:xfrm>
            <a:off x="1073658" y="5841328"/>
            <a:ext cx="1080000" cy="540000"/>
          </a:xfrm>
          <a:prstGeom prst="roundRect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DONE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1073658" y="5841328"/>
            <a:ext cx="1080000" cy="540000"/>
          </a:xfrm>
          <a:prstGeom prst="roundRect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Execute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6536377"/>
            <a:ext cx="9144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  <a:ea typeface="MS PGothic" pitchFamily="34" charset="-128"/>
              </a:rPr>
              <a:t>Developed by Dr. Abdullah Basuhail, CS, FCIT, KAU, abasuhail@kau.edu.sa, 1438H/2016G</a:t>
            </a:r>
            <a:endParaRPr lang="en-US" sz="1200" b="0" kern="1200" dirty="0" smtClean="0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9512" y="44624"/>
            <a:ext cx="878497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smtClean="0"/>
              <a:t>Execution of R-Type Instruction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1043608" y="1604001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87775" y="3260153"/>
            <a:ext cx="432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PC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7225" y="3440329"/>
            <a:ext cx="1148663" cy="1404000"/>
            <a:chOff x="1715046" y="3249136"/>
            <a:chExt cx="1148663" cy="1404000"/>
          </a:xfrm>
        </p:grpSpPr>
        <p:sp>
          <p:nvSpPr>
            <p:cNvPr id="164" name="TextBox 163"/>
            <p:cNvSpPr txBox="1"/>
            <p:nvPr/>
          </p:nvSpPr>
          <p:spPr>
            <a:xfrm>
              <a:off x="1866705" y="4084481"/>
              <a:ext cx="9970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Instruction</a:t>
              </a:r>
            </a:p>
            <a:p>
              <a:pPr algn="ctr"/>
              <a:r>
                <a:rPr lang="en-US" sz="1400" b="1" dirty="0" smtClean="0"/>
                <a:t>Memory</a:t>
              </a:r>
              <a:endParaRPr lang="en-US" sz="1400" b="1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715046" y="3323031"/>
              <a:ext cx="751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Read</a:t>
              </a:r>
              <a:br>
                <a:rPr lang="en-US" sz="1400" dirty="0" smtClean="0"/>
              </a:br>
              <a:r>
                <a:rPr lang="en-US" sz="1400" dirty="0" smtClean="0"/>
                <a:t>address</a:t>
              </a:r>
              <a:endParaRPr lang="en-US" sz="1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35207" y="3249136"/>
              <a:ext cx="1128502" cy="14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58536" y="4191471"/>
              <a:ext cx="8818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Instruction</a:t>
              </a:r>
            </a:p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Memory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45445" y="3388865"/>
              <a:ext cx="596638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000" b="1" dirty="0"/>
                <a:t>Read</a:t>
              </a:r>
              <a:br>
                <a:rPr lang="en-US" sz="1000" b="1" dirty="0"/>
              </a:br>
              <a:r>
                <a:rPr lang="en-US" sz="1000" b="1" dirty="0"/>
                <a:t>address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19669" y="980854"/>
            <a:ext cx="553579" cy="983155"/>
            <a:chOff x="2466406" y="1828423"/>
            <a:chExt cx="590023" cy="1111913"/>
          </a:xfrm>
        </p:grpSpPr>
        <p:sp>
          <p:nvSpPr>
            <p:cNvPr id="57" name="Freeform 56"/>
            <p:cNvSpPr/>
            <p:nvPr/>
          </p:nvSpPr>
          <p:spPr>
            <a:xfrm rot="5400000">
              <a:off x="2198661" y="2096168"/>
              <a:ext cx="1111913" cy="576424"/>
            </a:xfrm>
            <a:custGeom>
              <a:avLst/>
              <a:gdLst>
                <a:gd name="connsiteX0" fmla="*/ 0 w 2744120"/>
                <a:gd name="connsiteY0" fmla="*/ 1139410 h 1139410"/>
                <a:gd name="connsiteX1" fmla="*/ 751167 w 2744120"/>
                <a:gd name="connsiteY1" fmla="*/ 0 h 1139410"/>
                <a:gd name="connsiteX2" fmla="*/ 1992953 w 2744120"/>
                <a:gd name="connsiteY2" fmla="*/ 0 h 1139410"/>
                <a:gd name="connsiteX3" fmla="*/ 2744120 w 2744120"/>
                <a:gd name="connsiteY3" fmla="*/ 1139410 h 1139410"/>
                <a:gd name="connsiteX4" fmla="*/ 1614848 w 2744120"/>
                <a:gd name="connsiteY4" fmla="*/ 1139410 h 1139410"/>
                <a:gd name="connsiteX5" fmla="*/ 1372060 w 2744120"/>
                <a:gd name="connsiteY5" fmla="*/ 803649 h 1139410"/>
                <a:gd name="connsiteX6" fmla="*/ 1129272 w 2744120"/>
                <a:gd name="connsiteY6" fmla="*/ 1139410 h 113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120" h="1139410">
                  <a:moveTo>
                    <a:pt x="0" y="1139410"/>
                  </a:moveTo>
                  <a:lnTo>
                    <a:pt x="751167" y="0"/>
                  </a:lnTo>
                  <a:lnTo>
                    <a:pt x="1992953" y="0"/>
                  </a:lnTo>
                  <a:lnTo>
                    <a:pt x="2744120" y="1139410"/>
                  </a:lnTo>
                  <a:lnTo>
                    <a:pt x="1614848" y="1139410"/>
                  </a:lnTo>
                  <a:lnTo>
                    <a:pt x="1372060" y="803649"/>
                  </a:lnTo>
                  <a:lnTo>
                    <a:pt x="1129272" y="11394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12077" y="224038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Add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41767" y="3335705"/>
            <a:ext cx="1202270" cy="1800000"/>
            <a:chOff x="3722009" y="3144512"/>
            <a:chExt cx="1314983" cy="1800000"/>
          </a:xfrm>
        </p:grpSpPr>
        <p:sp>
          <p:nvSpPr>
            <p:cNvPr id="60" name="Rectangle 59"/>
            <p:cNvSpPr/>
            <p:nvPr/>
          </p:nvSpPr>
          <p:spPr>
            <a:xfrm>
              <a:off x="3722009" y="3144512"/>
              <a:ext cx="1260000" cy="18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30079" y="4653136"/>
              <a:ext cx="758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Registers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22009" y="3172841"/>
              <a:ext cx="750757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Read</a:t>
              </a:r>
              <a:br>
                <a:rPr lang="en-US" b="1" dirty="0"/>
              </a:br>
              <a:r>
                <a:rPr lang="en-US" b="1" dirty="0"/>
                <a:t>register 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22009" y="3501008"/>
              <a:ext cx="743743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Read</a:t>
              </a:r>
              <a:br>
                <a:rPr lang="en-US" b="1" dirty="0"/>
              </a:br>
              <a:r>
                <a:rPr lang="en-US" b="1" dirty="0"/>
                <a:t>register 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22009" y="4036937"/>
              <a:ext cx="647313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Write</a:t>
              </a:r>
              <a:br>
                <a:rPr lang="en-US" b="1" dirty="0"/>
              </a:br>
              <a:r>
                <a:rPr lang="en-US" b="1" dirty="0"/>
                <a:t>register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470330" y="3421434"/>
              <a:ext cx="566662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pPr algn="r"/>
              <a:r>
                <a:rPr lang="en-US" b="1" dirty="0"/>
                <a:t>Read</a:t>
              </a:r>
              <a:br>
                <a:rPr lang="en-US" b="1" dirty="0"/>
              </a:br>
              <a:r>
                <a:rPr lang="en-US" b="1" dirty="0"/>
                <a:t>data 1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470330" y="4109010"/>
              <a:ext cx="566662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900"/>
                </a:lnSpc>
              </a:pPr>
              <a:r>
                <a:rPr lang="en-US" sz="1000" b="1" dirty="0"/>
                <a:t>Read</a:t>
              </a:r>
              <a:br>
                <a:rPr lang="en-US" sz="1000" b="1" dirty="0"/>
              </a:br>
              <a:r>
                <a:rPr lang="en-US" sz="1000" b="1" dirty="0"/>
                <a:t>data 2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722009" y="4401979"/>
              <a:ext cx="531038" cy="3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Write data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77346" y="4160409"/>
            <a:ext cx="1167702" cy="1404000"/>
            <a:chOff x="6336334" y="3401536"/>
            <a:chExt cx="1318373" cy="1404000"/>
          </a:xfrm>
        </p:grpSpPr>
        <p:sp>
          <p:nvSpPr>
            <p:cNvPr id="91" name="Rectangle 90"/>
            <p:cNvSpPr/>
            <p:nvPr/>
          </p:nvSpPr>
          <p:spPr>
            <a:xfrm>
              <a:off x="6336336" y="3401536"/>
              <a:ext cx="1260000" cy="14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86716" y="3841884"/>
              <a:ext cx="826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>
                      <a:lumMod val="75000"/>
                    </a:schemeClr>
                  </a:solidFill>
                </a:rPr>
                <a:t>Data</a:t>
              </a:r>
            </a:p>
            <a:p>
              <a:pPr algn="ctr"/>
              <a:r>
                <a:rPr lang="en-US" sz="1200" b="1" dirty="0" smtClean="0">
                  <a:solidFill>
                    <a:schemeClr val="bg1">
                      <a:lumMod val="75000"/>
                    </a:schemeClr>
                  </a:solidFill>
                </a:rPr>
                <a:t>Memory</a:t>
              </a:r>
              <a:endParaRPr lang="en-US" sz="12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36334" y="3478195"/>
              <a:ext cx="6899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</a:rPr>
                <a:t>Address</a:t>
              </a:r>
              <a:endParaRPr lang="en-US" sz="1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143969" y="3420288"/>
              <a:ext cx="5107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</a:rPr>
                <a:t>Read</a:t>
              </a:r>
              <a:b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</a:rPr>
              </a:br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</a:rPr>
                <a:t>data</a:t>
              </a:r>
              <a:endParaRPr lang="en-US" sz="1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336336" y="4253026"/>
              <a:ext cx="6404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</a:rPr>
                <a:t>Write data</a:t>
              </a:r>
              <a:endParaRPr lang="en-US" sz="1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>
            <a:off x="821273" y="3710153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331648" y="1744931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303776" y="4142329"/>
            <a:ext cx="32400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565532" y="3293989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[25-21]</a:t>
            </a:r>
            <a:endParaRPr lang="en-US" sz="1200" dirty="0"/>
          </a:p>
        </p:txBody>
      </p:sp>
      <p:sp>
        <p:nvSpPr>
          <p:cNvPr id="129" name="Rectangle 128"/>
          <p:cNvSpPr/>
          <p:nvPr/>
        </p:nvSpPr>
        <p:spPr>
          <a:xfrm>
            <a:off x="2565532" y="3667199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[20-16]</a:t>
            </a:r>
            <a:endParaRPr lang="en-US" sz="1200" dirty="0"/>
          </a:p>
        </p:txBody>
      </p:sp>
      <p:sp>
        <p:nvSpPr>
          <p:cNvPr id="132" name="Rectangle 131"/>
          <p:cNvSpPr/>
          <p:nvPr/>
        </p:nvSpPr>
        <p:spPr>
          <a:xfrm>
            <a:off x="2565532" y="4267696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[15-11]</a:t>
            </a:r>
            <a:endParaRPr lang="en-US" sz="1200" dirty="0"/>
          </a:p>
        </p:txBody>
      </p:sp>
      <p:sp>
        <p:nvSpPr>
          <p:cNvPr id="133" name="Rectangle 132"/>
          <p:cNvSpPr/>
          <p:nvPr/>
        </p:nvSpPr>
        <p:spPr>
          <a:xfrm>
            <a:off x="1454817" y="3908225"/>
            <a:ext cx="881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 smtClean="0"/>
              <a:t>Instruction</a:t>
            </a:r>
          </a:p>
          <a:p>
            <a:pPr algn="r"/>
            <a:r>
              <a:rPr lang="en-US" sz="1200" b="1" dirty="0" smtClean="0"/>
              <a:t>[31-0]</a:t>
            </a:r>
            <a:endParaRPr lang="en-US" sz="1200" b="1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3995936" y="5229200"/>
            <a:ext cx="624402" cy="756000"/>
            <a:chOff x="3245706" y="1623441"/>
            <a:chExt cx="785289" cy="1114674"/>
          </a:xfrm>
        </p:grpSpPr>
        <p:sp>
          <p:nvSpPr>
            <p:cNvPr id="135" name="Oval 134"/>
            <p:cNvSpPr/>
            <p:nvPr/>
          </p:nvSpPr>
          <p:spPr>
            <a:xfrm>
              <a:off x="3282724" y="1623441"/>
              <a:ext cx="711254" cy="11146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245706" y="1876724"/>
              <a:ext cx="785289" cy="68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>
                      <a:lumMod val="75000"/>
                    </a:schemeClr>
                  </a:solidFill>
                </a:rPr>
                <a:t>Sign-</a:t>
              </a:r>
              <a:br>
                <a:rPr lang="en-US" sz="1200" b="1" dirty="0" smtClean="0">
                  <a:solidFill>
                    <a:schemeClr val="bg1">
                      <a:lumMod val="75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bg1">
                      <a:lumMod val="75000"/>
                    </a:schemeClr>
                  </a:solidFill>
                </a:rPr>
                <a:t>extend</a:t>
              </a:r>
              <a:endParaRPr lang="en-US" sz="12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37" name="Straight Connector 136"/>
          <p:cNvCxnSpPr/>
          <p:nvPr/>
        </p:nvCxnSpPr>
        <p:spPr>
          <a:xfrm>
            <a:off x="3635896" y="5607200"/>
            <a:ext cx="396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36422" y="1166552"/>
            <a:ext cx="684000" cy="2538000"/>
            <a:chOff x="936422" y="1166552"/>
            <a:chExt cx="684000" cy="25380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36422" y="1168746"/>
              <a:ext cx="68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939850" y="1166552"/>
              <a:ext cx="0" cy="253800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Connector 139"/>
          <p:cNvCxnSpPr/>
          <p:nvPr/>
        </p:nvCxnSpPr>
        <p:spPr>
          <a:xfrm>
            <a:off x="3455784" y="4384123"/>
            <a:ext cx="28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900386" y="3764209"/>
            <a:ext cx="972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885432" y="4382664"/>
            <a:ext cx="540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5616144" y="4593172"/>
            <a:ext cx="252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584414" y="4382664"/>
            <a:ext cx="396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8459090" y="4268265"/>
            <a:ext cx="217366" cy="663765"/>
            <a:chOff x="3066093" y="4365232"/>
            <a:chExt cx="489329" cy="1152000"/>
          </a:xfrm>
        </p:grpSpPr>
        <p:sp>
          <p:nvSpPr>
            <p:cNvPr id="171" name="Rounded Rectangle 170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137167" y="4472433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137167" y="5057788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6583659" y="2194957"/>
            <a:ext cx="370800" cy="1821124"/>
            <a:chOff x="6583659" y="2194957"/>
            <a:chExt cx="370800" cy="1821124"/>
          </a:xfrm>
        </p:grpSpPr>
        <p:cxnSp>
          <p:nvCxnSpPr>
            <p:cNvPr id="192" name="Straight Connector 191"/>
            <p:cNvCxnSpPr/>
            <p:nvPr/>
          </p:nvCxnSpPr>
          <p:spPr>
            <a:xfrm flipV="1">
              <a:off x="6951439" y="2194957"/>
              <a:ext cx="0" cy="181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583659" y="4016081"/>
              <a:ext cx="3708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8100392" y="4382664"/>
            <a:ext cx="360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6732240" y="4385854"/>
            <a:ext cx="1728192" cy="1378800"/>
            <a:chOff x="6732240" y="4385854"/>
            <a:chExt cx="1728192" cy="1378800"/>
          </a:xfrm>
        </p:grpSpPr>
        <p:cxnSp>
          <p:nvCxnSpPr>
            <p:cNvPr id="197" name="Straight Connector 196"/>
            <p:cNvCxnSpPr/>
            <p:nvPr/>
          </p:nvCxnSpPr>
          <p:spPr>
            <a:xfrm flipV="1">
              <a:off x="6732240" y="4385854"/>
              <a:ext cx="0" cy="137880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6732240" y="5758934"/>
              <a:ext cx="147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208432" y="4772321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8211020" y="4772321"/>
              <a:ext cx="0" cy="99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228182" y="1149701"/>
            <a:ext cx="567301" cy="983155"/>
            <a:chOff x="2466406" y="1828423"/>
            <a:chExt cx="604648" cy="1111913"/>
          </a:xfrm>
        </p:grpSpPr>
        <p:sp>
          <p:nvSpPr>
            <p:cNvPr id="202" name="Freeform 201"/>
            <p:cNvSpPr/>
            <p:nvPr/>
          </p:nvSpPr>
          <p:spPr>
            <a:xfrm rot="5400000">
              <a:off x="2198661" y="2096168"/>
              <a:ext cx="1111913" cy="576424"/>
            </a:xfrm>
            <a:custGeom>
              <a:avLst/>
              <a:gdLst>
                <a:gd name="connsiteX0" fmla="*/ 0 w 2744120"/>
                <a:gd name="connsiteY0" fmla="*/ 1139410 h 1139410"/>
                <a:gd name="connsiteX1" fmla="*/ 751167 w 2744120"/>
                <a:gd name="connsiteY1" fmla="*/ 0 h 1139410"/>
                <a:gd name="connsiteX2" fmla="*/ 1992953 w 2744120"/>
                <a:gd name="connsiteY2" fmla="*/ 0 h 1139410"/>
                <a:gd name="connsiteX3" fmla="*/ 2744120 w 2744120"/>
                <a:gd name="connsiteY3" fmla="*/ 1139410 h 1139410"/>
                <a:gd name="connsiteX4" fmla="*/ 1614848 w 2744120"/>
                <a:gd name="connsiteY4" fmla="*/ 1139410 h 1139410"/>
                <a:gd name="connsiteX5" fmla="*/ 1372060 w 2744120"/>
                <a:gd name="connsiteY5" fmla="*/ 803649 h 1139410"/>
                <a:gd name="connsiteX6" fmla="*/ 1129272 w 2744120"/>
                <a:gd name="connsiteY6" fmla="*/ 1139410 h 113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120" h="1139410">
                  <a:moveTo>
                    <a:pt x="0" y="1139410"/>
                  </a:moveTo>
                  <a:lnTo>
                    <a:pt x="751167" y="0"/>
                  </a:lnTo>
                  <a:lnTo>
                    <a:pt x="1992953" y="0"/>
                  </a:lnTo>
                  <a:lnTo>
                    <a:pt x="2744120" y="1139410"/>
                  </a:lnTo>
                  <a:lnTo>
                    <a:pt x="1614848" y="1139410"/>
                  </a:lnTo>
                  <a:lnTo>
                    <a:pt x="1372060" y="803649"/>
                  </a:lnTo>
                  <a:lnTo>
                    <a:pt x="1129272" y="11394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597448" y="2240380"/>
              <a:ext cx="473606" cy="313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>
                      <a:lumMod val="75000"/>
                    </a:schemeClr>
                  </a:solidFill>
                </a:rPr>
                <a:t>Add</a:t>
              </a:r>
              <a:endParaRPr lang="en-US" sz="12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51286" y="1052736"/>
            <a:ext cx="5711531" cy="414000"/>
            <a:chOff x="2151286" y="1052736"/>
            <a:chExt cx="5711531" cy="414000"/>
          </a:xfrm>
        </p:grpSpPr>
        <p:cxnSp>
          <p:nvCxnSpPr>
            <p:cNvPr id="211" name="Straight Connector 210"/>
            <p:cNvCxnSpPr/>
            <p:nvPr/>
          </p:nvCxnSpPr>
          <p:spPr>
            <a:xfrm>
              <a:off x="2151286" y="1459953"/>
              <a:ext cx="23508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4499992" y="1052736"/>
              <a:ext cx="0" cy="41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4496817" y="1052736"/>
              <a:ext cx="336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Rectangle 213"/>
          <p:cNvSpPr/>
          <p:nvPr/>
        </p:nvSpPr>
        <p:spPr>
          <a:xfrm>
            <a:off x="2644079" y="5312241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[15-0]</a:t>
            </a:r>
            <a:endParaRPr lang="en-US" sz="1200" dirty="0"/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7966309" y="1741066"/>
            <a:ext cx="0" cy="29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627784" y="3537352"/>
            <a:ext cx="1116000" cy="2070000"/>
            <a:chOff x="2627784" y="3537352"/>
            <a:chExt cx="1116000" cy="20700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2627784" y="3537352"/>
              <a:ext cx="0" cy="207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2627784" y="3544088"/>
              <a:ext cx="1116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2627784" y="3917298"/>
              <a:ext cx="1116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2627784" y="4518364"/>
              <a:ext cx="612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2627912" y="5607200"/>
              <a:ext cx="104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455784" y="4577942"/>
            <a:ext cx="5381424" cy="1881275"/>
            <a:chOff x="3455784" y="4577942"/>
            <a:chExt cx="5381424" cy="1881275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688186" y="4577942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8832186" y="4581368"/>
              <a:ext cx="0" cy="18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3466008" y="6453336"/>
              <a:ext cx="53712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3455784" y="4761426"/>
              <a:ext cx="288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3464888" y="4756417"/>
              <a:ext cx="0" cy="1702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5213766" y="4709168"/>
            <a:ext cx="216000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940152" y="1848169"/>
            <a:ext cx="28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4499992" y="1315937"/>
            <a:ext cx="1728000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766276" y="1628926"/>
            <a:ext cx="109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14000" y="690668"/>
            <a:ext cx="8792167" cy="3030591"/>
            <a:chOff x="114000" y="690668"/>
            <a:chExt cx="8792167" cy="3030591"/>
          </a:xfrm>
        </p:grpSpPr>
        <p:cxnSp>
          <p:nvCxnSpPr>
            <p:cNvPr id="209" name="Straight Connector 208"/>
            <p:cNvCxnSpPr/>
            <p:nvPr/>
          </p:nvCxnSpPr>
          <p:spPr>
            <a:xfrm flipV="1">
              <a:off x="8901370" y="690668"/>
              <a:ext cx="0" cy="67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14000" y="692696"/>
              <a:ext cx="878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120243" y="697259"/>
              <a:ext cx="0" cy="30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>
              <a:off x="120205" y="3710153"/>
              <a:ext cx="27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8078167" y="1365773"/>
              <a:ext cx="828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6945088" y="1840007"/>
            <a:ext cx="1025380" cy="412034"/>
            <a:chOff x="6945088" y="1840007"/>
            <a:chExt cx="1025380" cy="412034"/>
          </a:xfrm>
        </p:grpSpPr>
        <p:sp>
          <p:nvSpPr>
            <p:cNvPr id="94" name="Flowchart: Delay 93"/>
            <p:cNvSpPr/>
            <p:nvPr/>
          </p:nvSpPr>
          <p:spPr>
            <a:xfrm>
              <a:off x="7273621" y="1840007"/>
              <a:ext cx="439521" cy="41203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 flipH="1" flipV="1">
              <a:off x="7711268" y="2039227"/>
              <a:ext cx="2592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6945088" y="2197781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595368" y="1848169"/>
            <a:ext cx="922236" cy="3762612"/>
            <a:chOff x="4595368" y="1848169"/>
            <a:chExt cx="922236" cy="3762612"/>
          </a:xfrm>
        </p:grpSpPr>
        <p:cxnSp>
          <p:nvCxnSpPr>
            <p:cNvPr id="226" name="Straight Connector 225"/>
            <p:cNvCxnSpPr/>
            <p:nvPr/>
          </p:nvCxnSpPr>
          <p:spPr>
            <a:xfrm>
              <a:off x="4595368" y="5607200"/>
              <a:ext cx="6192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5213722" y="1848781"/>
              <a:ext cx="0" cy="3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5211604" y="1848169"/>
              <a:ext cx="30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868144" y="3476177"/>
            <a:ext cx="755143" cy="1466260"/>
            <a:chOff x="5523817" y="3232138"/>
            <a:chExt cx="755143" cy="1276982"/>
          </a:xfrm>
        </p:grpSpPr>
        <p:grpSp>
          <p:nvGrpSpPr>
            <p:cNvPr id="8" name="Group 7"/>
            <p:cNvGrpSpPr/>
            <p:nvPr/>
          </p:nvGrpSpPr>
          <p:grpSpPr>
            <a:xfrm>
              <a:off x="5523817" y="3232138"/>
              <a:ext cx="729474" cy="1276982"/>
              <a:chOff x="5471920" y="2919775"/>
              <a:chExt cx="632359" cy="1276982"/>
            </a:xfrm>
          </p:grpSpPr>
          <p:sp>
            <p:nvSpPr>
              <p:cNvPr id="51" name="Freeform 50"/>
              <p:cNvSpPr/>
              <p:nvPr/>
            </p:nvSpPr>
            <p:spPr>
              <a:xfrm rot="5400000">
                <a:off x="5149609" y="3242086"/>
                <a:ext cx="1276982" cy="632359"/>
              </a:xfrm>
              <a:custGeom>
                <a:avLst/>
                <a:gdLst>
                  <a:gd name="connsiteX0" fmla="*/ 0 w 2744120"/>
                  <a:gd name="connsiteY0" fmla="*/ 1139410 h 1139410"/>
                  <a:gd name="connsiteX1" fmla="*/ 751167 w 2744120"/>
                  <a:gd name="connsiteY1" fmla="*/ 0 h 1139410"/>
                  <a:gd name="connsiteX2" fmla="*/ 1992953 w 2744120"/>
                  <a:gd name="connsiteY2" fmla="*/ 0 h 1139410"/>
                  <a:gd name="connsiteX3" fmla="*/ 2744120 w 2744120"/>
                  <a:gd name="connsiteY3" fmla="*/ 1139410 h 1139410"/>
                  <a:gd name="connsiteX4" fmla="*/ 1614848 w 2744120"/>
                  <a:gd name="connsiteY4" fmla="*/ 1139410 h 1139410"/>
                  <a:gd name="connsiteX5" fmla="*/ 1372060 w 2744120"/>
                  <a:gd name="connsiteY5" fmla="*/ 803649 h 1139410"/>
                  <a:gd name="connsiteX6" fmla="*/ 1129272 w 2744120"/>
                  <a:gd name="connsiteY6" fmla="*/ 1139410 h 1139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4120" h="1139410">
                    <a:moveTo>
                      <a:pt x="0" y="1139410"/>
                    </a:moveTo>
                    <a:lnTo>
                      <a:pt x="751167" y="0"/>
                    </a:lnTo>
                    <a:lnTo>
                      <a:pt x="1992953" y="0"/>
                    </a:lnTo>
                    <a:lnTo>
                      <a:pt x="2744120" y="1139410"/>
                    </a:lnTo>
                    <a:lnTo>
                      <a:pt x="1614848" y="1139410"/>
                    </a:lnTo>
                    <a:lnTo>
                      <a:pt x="1372060" y="803649"/>
                    </a:lnTo>
                    <a:lnTo>
                      <a:pt x="1129272" y="113941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638176" y="3404669"/>
                <a:ext cx="3819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2"/>
                    </a:solidFill>
                  </a:rPr>
                  <a:t>ALU</a:t>
                </a: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5853916" y="3550330"/>
              <a:ext cx="4235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Zero</a:t>
              </a:r>
              <a:endParaRPr lang="en-US" sz="10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788120" y="3892921"/>
              <a:ext cx="490840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pPr algn="r"/>
              <a:r>
                <a:rPr lang="en-US" b="1" dirty="0"/>
                <a:t>ALU</a:t>
              </a:r>
              <a:br>
                <a:rPr lang="en-US" b="1" dirty="0"/>
              </a:br>
              <a:r>
                <a:rPr lang="en-US" b="1" dirty="0"/>
                <a:t>result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241960" y="4052241"/>
            <a:ext cx="217366" cy="663765"/>
            <a:chOff x="3066093" y="4365232"/>
            <a:chExt cx="489329" cy="1152000"/>
          </a:xfrm>
        </p:grpSpPr>
        <p:sp>
          <p:nvSpPr>
            <p:cNvPr id="77" name="Rounded Rectangle 76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37167" y="4472434"/>
              <a:ext cx="342492" cy="333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37167" y="5057787"/>
              <a:ext cx="342492" cy="333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20" name="Rounded Rectangle 219"/>
          <p:cNvSpPr/>
          <p:nvPr/>
        </p:nvSpPr>
        <p:spPr>
          <a:xfrm>
            <a:off x="1073658" y="5841328"/>
            <a:ext cx="1080000" cy="540000"/>
          </a:xfrm>
          <a:prstGeom prst="roundRect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Execute</a:t>
            </a:r>
            <a:endParaRPr lang="en-US" sz="1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503987" y="1601573"/>
            <a:ext cx="6454930" cy="4710857"/>
            <a:chOff x="2503987" y="1601573"/>
            <a:chExt cx="6454930" cy="4710857"/>
          </a:xfrm>
        </p:grpSpPr>
        <p:grpSp>
          <p:nvGrpSpPr>
            <p:cNvPr id="33" name="Group 32"/>
            <p:cNvGrpSpPr/>
            <p:nvPr/>
          </p:nvGrpSpPr>
          <p:grpSpPr>
            <a:xfrm>
              <a:off x="6156232" y="4700313"/>
              <a:ext cx="144000" cy="1051200"/>
              <a:chOff x="6156232" y="4700313"/>
              <a:chExt cx="144000" cy="1051200"/>
            </a:xfrm>
          </p:grpSpPr>
          <p:cxnSp>
            <p:nvCxnSpPr>
              <p:cNvPr id="215" name="Straight Connector 214"/>
              <p:cNvCxnSpPr/>
              <p:nvPr/>
            </p:nvCxnSpPr>
            <p:spPr>
              <a:xfrm flipV="1">
                <a:off x="6300192" y="4700313"/>
                <a:ext cx="0" cy="10512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6156232" y="5751216"/>
                <a:ext cx="144000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Group 251"/>
            <p:cNvGrpSpPr/>
            <p:nvPr/>
          </p:nvGrpSpPr>
          <p:grpSpPr>
            <a:xfrm>
              <a:off x="2503987" y="1601573"/>
              <a:ext cx="6454930" cy="4710857"/>
              <a:chOff x="2503987" y="1601573"/>
              <a:chExt cx="6454930" cy="4710857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6841868" y="1908051"/>
                <a:ext cx="432000" cy="0"/>
              </a:xfrm>
              <a:prstGeom prst="line">
                <a:avLst/>
              </a:prstGeom>
              <a:ln w="95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2503987" y="1601573"/>
                <a:ext cx="6454930" cy="4710857"/>
                <a:chOff x="2503987" y="1601573"/>
                <a:chExt cx="6454930" cy="4710857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3810491" y="3044129"/>
                  <a:ext cx="507385" cy="288032"/>
                  <a:chOff x="3810491" y="2708920"/>
                  <a:chExt cx="507385" cy="288032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3810491" y="2708920"/>
                    <a:ext cx="504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flipV="1">
                    <a:off x="4317876" y="2708952"/>
                    <a:ext cx="0" cy="288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3890064" y="2900113"/>
                  <a:ext cx="1647028" cy="1296000"/>
                  <a:chOff x="3890064" y="2564904"/>
                  <a:chExt cx="1647028" cy="1296000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 flipV="1">
                    <a:off x="5537092" y="2564904"/>
                    <a:ext cx="0" cy="1296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>
                    <a:off x="3890064" y="2567216"/>
                    <a:ext cx="16416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3923928" y="2756265"/>
                  <a:ext cx="3600400" cy="1404000"/>
                  <a:chOff x="3967361" y="2421056"/>
                  <a:chExt cx="3600400" cy="1404000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>
                    <a:off x="3967361" y="2425508"/>
                    <a:ext cx="3600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flipV="1">
                    <a:off x="7567761" y="2421056"/>
                    <a:ext cx="0" cy="1404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980117" y="2335593"/>
                  <a:ext cx="4978800" cy="3588816"/>
                  <a:chOff x="3980117" y="2000384"/>
                  <a:chExt cx="4978800" cy="3588816"/>
                </a:xfrm>
              </p:grpSpPr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3980117" y="2000384"/>
                    <a:ext cx="49788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7607348" y="5229200"/>
                    <a:ext cx="0" cy="360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>
                    <a:off x="7603361" y="5582482"/>
                    <a:ext cx="1350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 flipV="1">
                    <a:off x="8958186" y="2001540"/>
                    <a:ext cx="0" cy="3582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951031" y="2619009"/>
                  <a:ext cx="1917145" cy="3693421"/>
                  <a:chOff x="3951031" y="2283800"/>
                  <a:chExt cx="1917145" cy="3693421"/>
                </a:xfrm>
              </p:grpSpPr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3951031" y="2283800"/>
                    <a:ext cx="1152000" cy="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flipV="1">
                    <a:off x="5095107" y="2287221"/>
                    <a:ext cx="0" cy="369000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>
                    <a:off x="5092991" y="5974111"/>
                    <a:ext cx="774000" cy="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flipV="1">
                    <a:off x="5868176" y="5796278"/>
                    <a:ext cx="0" cy="18000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3980752" y="2477301"/>
                  <a:ext cx="4590000" cy="1801572"/>
                  <a:chOff x="3980752" y="2142092"/>
                  <a:chExt cx="4590000" cy="1801572"/>
                </a:xfrm>
              </p:grpSpPr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3980752" y="2142092"/>
                    <a:ext cx="4590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67773" y="2143664"/>
                    <a:ext cx="0" cy="1800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2503987" y="1601573"/>
                  <a:ext cx="1546975" cy="3410326"/>
                  <a:chOff x="2503987" y="1266364"/>
                  <a:chExt cx="1546975" cy="3410326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>
                    <a:off x="3798962" y="1575260"/>
                    <a:ext cx="252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4046779" y="1266364"/>
                    <a:ext cx="0" cy="306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2510419" y="1271444"/>
                    <a:ext cx="15372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509168" y="1267315"/>
                    <a:ext cx="0" cy="34092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3347864" y="4388690"/>
                    <a:ext cx="0" cy="288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/>
                  <p:cNvCxnSpPr/>
                  <p:nvPr/>
                </p:nvCxnSpPr>
                <p:spPr>
                  <a:xfrm>
                    <a:off x="2503987" y="4676690"/>
                    <a:ext cx="8424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3995936" y="1759419"/>
                  <a:ext cx="764953" cy="1275185"/>
                  <a:chOff x="3995936" y="1759419"/>
                  <a:chExt cx="764953" cy="1275185"/>
                </a:xfrm>
              </p:grpSpPr>
              <p:sp>
                <p:nvSpPr>
                  <p:cNvPr id="234" name="TextBox 233"/>
                  <p:cNvSpPr txBox="1"/>
                  <p:nvPr/>
                </p:nvSpPr>
                <p:spPr>
                  <a:xfrm>
                    <a:off x="3995936" y="1759419"/>
                    <a:ext cx="614271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RegDest</a:t>
                    </a:r>
                    <a:endParaRPr lang="en-US" dirty="0"/>
                  </a:p>
                </p:txBody>
              </p:sp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3995936" y="2044258"/>
                    <a:ext cx="550151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Branch</a:t>
                    </a:r>
                    <a:endParaRPr lang="en-US" dirty="0"/>
                  </a:p>
                </p:txBody>
              </p: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3995936" y="2180049"/>
                    <a:ext cx="721672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MemRead</a:t>
                    </a:r>
                    <a:endParaRPr lang="en-US" dirty="0"/>
                  </a:p>
                </p:txBody>
              </p:sp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3995936" y="2312949"/>
                    <a:ext cx="764953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MemtoReg</a:t>
                    </a:r>
                    <a:endParaRPr lang="en-US" dirty="0"/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3995936" y="2457427"/>
                    <a:ext cx="546945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ALUOp</a:t>
                    </a:r>
                    <a:endParaRPr lang="en-US" dirty="0"/>
                  </a:p>
                </p:txBody>
              </p:sp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3995936" y="2599397"/>
                    <a:ext cx="755335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MemWrite</a:t>
                    </a:r>
                    <a:endParaRPr lang="en-US" dirty="0"/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3995936" y="2743413"/>
                    <a:ext cx="553357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ALUSrc</a:t>
                    </a:r>
                    <a:endParaRPr lang="en-US" dirty="0"/>
                  </a:p>
                </p:txBody>
              </p:sp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3995936" y="2890604"/>
                    <a:ext cx="673582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 smtClean="0"/>
                      <a:t>RegWrite</a:t>
                    </a:r>
                    <a:endParaRPr lang="en-US" dirty="0"/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3934088" y="1912321"/>
                  <a:ext cx="2916000" cy="288000"/>
                  <a:chOff x="3934088" y="1577112"/>
                  <a:chExt cx="2916000" cy="288000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3934088" y="1858676"/>
                    <a:ext cx="2916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6845776" y="1577112"/>
                    <a:ext cx="0" cy="288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40" name="Group 39"/>
          <p:cNvGrpSpPr/>
          <p:nvPr/>
        </p:nvGrpSpPr>
        <p:grpSpPr>
          <a:xfrm>
            <a:off x="2555776" y="1819993"/>
            <a:ext cx="3600400" cy="4550302"/>
            <a:chOff x="2555776" y="1819993"/>
            <a:chExt cx="3600400" cy="4550302"/>
          </a:xfrm>
        </p:grpSpPr>
        <p:grpSp>
          <p:nvGrpSpPr>
            <p:cNvPr id="32" name="Group 31"/>
            <p:cNvGrpSpPr/>
            <p:nvPr/>
          </p:nvGrpSpPr>
          <p:grpSpPr>
            <a:xfrm>
              <a:off x="2555776" y="1819993"/>
              <a:ext cx="1444477" cy="1708311"/>
              <a:chOff x="2555776" y="1819993"/>
              <a:chExt cx="1444477" cy="170831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555776" y="2241516"/>
                <a:ext cx="6383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[31-26]</a:t>
                </a:r>
                <a:endParaRPr lang="en-US" sz="1200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341162" y="1819993"/>
                <a:ext cx="659091" cy="1323714"/>
                <a:chOff x="3265740" y="1623441"/>
                <a:chExt cx="745223" cy="1114674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3282724" y="1623441"/>
                  <a:ext cx="711254" cy="111467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3265740" y="2074080"/>
                  <a:ext cx="74522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</a:rPr>
                    <a:t>Control</a:t>
                  </a:r>
                </a:p>
              </p:txBody>
            </p:sp>
          </p:grpSp>
          <p:grpSp>
            <p:nvGrpSpPr>
              <p:cNvPr id="255" name="Group 254"/>
              <p:cNvGrpSpPr/>
              <p:nvPr/>
            </p:nvGrpSpPr>
            <p:grpSpPr>
              <a:xfrm>
                <a:off x="2627776" y="2481850"/>
                <a:ext cx="731820" cy="1046454"/>
                <a:chOff x="2627776" y="2481850"/>
                <a:chExt cx="731820" cy="1046454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 flipV="1">
                  <a:off x="2627776" y="2484304"/>
                  <a:ext cx="0" cy="104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2628796" y="2481850"/>
                  <a:ext cx="730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Group 38"/>
            <p:cNvGrpSpPr/>
            <p:nvPr/>
          </p:nvGrpSpPr>
          <p:grpSpPr>
            <a:xfrm>
              <a:off x="3707904" y="5373216"/>
              <a:ext cx="2448272" cy="997079"/>
              <a:chOff x="3707904" y="5373216"/>
              <a:chExt cx="2448272" cy="997079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4067944" y="6093296"/>
                <a:ext cx="4812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[5-0]</a:t>
                </a:r>
                <a:endParaRPr lang="en-US" sz="1200" dirty="0"/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5580176" y="5373216"/>
                <a:ext cx="576000" cy="756000"/>
                <a:chOff x="3276144" y="1623441"/>
                <a:chExt cx="724415" cy="1114674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282724" y="1623441"/>
                  <a:ext cx="711254" cy="111467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276144" y="1876724"/>
                  <a:ext cx="7244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2"/>
                      </a:solidFill>
                    </a:rPr>
                    <a:t>ALU</a:t>
                  </a:r>
                </a:p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</a:rPr>
                    <a:t>c</a:t>
                  </a:r>
                  <a:r>
                    <a:rPr lang="en-US" sz="1200" b="1" dirty="0" smtClean="0">
                      <a:solidFill>
                        <a:schemeClr val="tx2"/>
                      </a:solidFill>
                    </a:rPr>
                    <a:t>ontrol</a:t>
                  </a:r>
                  <a:endParaRPr lang="en-US" sz="1200" b="1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3707904" y="5608290"/>
                <a:ext cx="1872208" cy="500206"/>
                <a:chOff x="3563888" y="5737106"/>
                <a:chExt cx="1872208" cy="500206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 flipV="1">
                  <a:off x="3563888" y="5737106"/>
                  <a:ext cx="0" cy="49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3563888" y="6232272"/>
                  <a:ext cx="158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flipV="1">
                  <a:off x="5148096" y="5877312"/>
                  <a:ext cx="0" cy="3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5148096" y="5880032"/>
                  <a:ext cx="28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4" name="Group 73"/>
          <p:cNvGrpSpPr/>
          <p:nvPr/>
        </p:nvGrpSpPr>
        <p:grpSpPr>
          <a:xfrm>
            <a:off x="5480633" y="1556792"/>
            <a:ext cx="513731" cy="582755"/>
            <a:chOff x="3308512" y="1745355"/>
            <a:chExt cx="740980" cy="956950"/>
          </a:xfrm>
        </p:grpSpPr>
        <p:sp>
          <p:nvSpPr>
            <p:cNvPr id="75" name="Oval 74"/>
            <p:cNvSpPr/>
            <p:nvPr/>
          </p:nvSpPr>
          <p:spPr>
            <a:xfrm>
              <a:off x="3361813" y="1745355"/>
              <a:ext cx="632165" cy="9569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08512" y="1854868"/>
              <a:ext cx="740980" cy="7581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>
                      <a:lumMod val="75000"/>
                    </a:schemeClr>
                  </a:solidFill>
                </a:rPr>
                <a:t>Shift</a:t>
              </a:r>
              <a:br>
                <a:rPr lang="en-US" sz="1200" b="1" dirty="0" smtClean="0">
                  <a:solidFill>
                    <a:schemeClr val="bg1">
                      <a:lumMod val="75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bg1">
                      <a:lumMod val="75000"/>
                    </a:schemeClr>
                  </a:solidFill>
                </a:rPr>
                <a:t>left 2</a:t>
              </a:r>
              <a:endParaRPr lang="en-US" sz="12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208" name="Straight Connector 207"/>
          <p:cNvCxnSpPr/>
          <p:nvPr/>
        </p:nvCxnSpPr>
        <p:spPr>
          <a:xfrm flipV="1">
            <a:off x="7966309" y="1741066"/>
            <a:ext cx="0" cy="29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821273" y="3710153"/>
            <a:ext cx="360000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303776" y="4142329"/>
            <a:ext cx="324000" cy="0"/>
          </a:xfrm>
          <a:prstGeom prst="line">
            <a:avLst/>
          </a:prstGeom>
          <a:ln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/>
          <p:cNvGrpSpPr/>
          <p:nvPr/>
        </p:nvGrpSpPr>
        <p:grpSpPr>
          <a:xfrm>
            <a:off x="936422" y="1166552"/>
            <a:ext cx="684000" cy="2538000"/>
            <a:chOff x="936422" y="1166552"/>
            <a:chExt cx="684000" cy="2538000"/>
          </a:xfrm>
        </p:grpSpPr>
        <p:cxnSp>
          <p:nvCxnSpPr>
            <p:cNvPr id="249" name="Straight Connector 248"/>
            <p:cNvCxnSpPr/>
            <p:nvPr/>
          </p:nvCxnSpPr>
          <p:spPr>
            <a:xfrm>
              <a:off x="936422" y="1168746"/>
              <a:ext cx="6840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V="1">
              <a:off x="939850" y="1166552"/>
              <a:ext cx="0" cy="2538000"/>
            </a:xfrm>
            <a:prstGeom prst="line">
              <a:avLst/>
            </a:prstGeom>
            <a:ln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0" name="Straight Arrow Connector 259"/>
          <p:cNvCxnSpPr/>
          <p:nvPr/>
        </p:nvCxnSpPr>
        <p:spPr>
          <a:xfrm>
            <a:off x="1331648" y="1744931"/>
            <a:ext cx="288000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/>
          <p:cNvGrpSpPr/>
          <p:nvPr/>
        </p:nvGrpSpPr>
        <p:grpSpPr>
          <a:xfrm>
            <a:off x="2151286" y="1052736"/>
            <a:ext cx="5711531" cy="414000"/>
            <a:chOff x="2151286" y="1052736"/>
            <a:chExt cx="5711531" cy="414000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2151286" y="1459953"/>
              <a:ext cx="23508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V="1">
              <a:off x="4499992" y="1052736"/>
              <a:ext cx="0" cy="414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4496817" y="1052736"/>
              <a:ext cx="33660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/>
          <p:cNvGrpSpPr/>
          <p:nvPr/>
        </p:nvGrpSpPr>
        <p:grpSpPr>
          <a:xfrm>
            <a:off x="114000" y="690668"/>
            <a:ext cx="8792167" cy="3030591"/>
            <a:chOff x="114000" y="690668"/>
            <a:chExt cx="8792167" cy="3030591"/>
          </a:xfrm>
        </p:grpSpPr>
        <p:cxnSp>
          <p:nvCxnSpPr>
            <p:cNvPr id="267" name="Straight Connector 266"/>
            <p:cNvCxnSpPr/>
            <p:nvPr/>
          </p:nvCxnSpPr>
          <p:spPr>
            <a:xfrm flipV="1">
              <a:off x="8901370" y="690668"/>
              <a:ext cx="0" cy="6768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114000" y="692696"/>
              <a:ext cx="87840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flipV="1">
              <a:off x="120243" y="697259"/>
              <a:ext cx="0" cy="3024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20205" y="3710153"/>
              <a:ext cx="270000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8078167" y="1365773"/>
              <a:ext cx="8280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7857626" y="872720"/>
            <a:ext cx="217366" cy="900000"/>
            <a:chOff x="3066093" y="4365232"/>
            <a:chExt cx="489329" cy="1152000"/>
          </a:xfrm>
        </p:grpSpPr>
        <p:sp>
          <p:nvSpPr>
            <p:cNvPr id="205" name="Rounded Rectangle 204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137167" y="4472433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137167" y="5057788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38" name="Oval 15"/>
          <p:cNvSpPr>
            <a:spLocks noChangeArrowheads="1"/>
          </p:cNvSpPr>
          <p:nvPr/>
        </p:nvSpPr>
        <p:spPr bwMode="auto">
          <a:xfrm>
            <a:off x="7848392" y="1702748"/>
            <a:ext cx="252000" cy="252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7" name="Straight Connector 246"/>
          <p:cNvCxnSpPr/>
          <p:nvPr/>
        </p:nvCxnSpPr>
        <p:spPr>
          <a:xfrm>
            <a:off x="2627784" y="3543382"/>
            <a:ext cx="1116000" cy="0"/>
          </a:xfrm>
          <a:prstGeom prst="line">
            <a:avLst/>
          </a:prstGeom>
          <a:ln>
            <a:solidFill>
              <a:srgbClr val="C0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2625767" y="3917298"/>
            <a:ext cx="1116000" cy="0"/>
          </a:xfrm>
          <a:prstGeom prst="line">
            <a:avLst/>
          </a:prstGeom>
          <a:ln>
            <a:solidFill>
              <a:srgbClr val="C0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625328" y="4518447"/>
            <a:ext cx="612000" cy="0"/>
          </a:xfrm>
          <a:prstGeom prst="line">
            <a:avLst/>
          </a:prstGeom>
          <a:ln>
            <a:solidFill>
              <a:srgbClr val="C0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4900386" y="3764209"/>
            <a:ext cx="9720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4885432" y="4382664"/>
            <a:ext cx="5400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5616144" y="4593172"/>
            <a:ext cx="2520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5419941" y="4204641"/>
            <a:ext cx="217366" cy="663765"/>
            <a:chOff x="3066093" y="4365232"/>
            <a:chExt cx="489329" cy="1152000"/>
          </a:xfrm>
        </p:grpSpPr>
        <p:sp>
          <p:nvSpPr>
            <p:cNvPr id="145" name="Rounded Rectangle 144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37167" y="4472433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137167" y="5057788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80" name="Oval 15"/>
          <p:cNvSpPr>
            <a:spLocks noChangeArrowheads="1"/>
          </p:cNvSpPr>
          <p:nvPr/>
        </p:nvSpPr>
        <p:spPr bwMode="auto">
          <a:xfrm>
            <a:off x="5412820" y="4005064"/>
            <a:ext cx="252000" cy="252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284" name="Group 283"/>
          <p:cNvGrpSpPr/>
          <p:nvPr/>
        </p:nvGrpSpPr>
        <p:grpSpPr>
          <a:xfrm>
            <a:off x="6732240" y="4385854"/>
            <a:ext cx="1728192" cy="1378800"/>
            <a:chOff x="6732240" y="4385854"/>
            <a:chExt cx="1728192" cy="1378800"/>
          </a:xfrm>
        </p:grpSpPr>
        <p:cxnSp>
          <p:nvCxnSpPr>
            <p:cNvPr id="285" name="Straight Connector 284"/>
            <p:cNvCxnSpPr/>
            <p:nvPr/>
          </p:nvCxnSpPr>
          <p:spPr>
            <a:xfrm flipV="1">
              <a:off x="6732240" y="4385854"/>
              <a:ext cx="0" cy="1378800"/>
            </a:xfrm>
            <a:prstGeom prst="line">
              <a:avLst/>
            </a:prstGeom>
            <a:ln>
              <a:solidFill>
                <a:srgbClr val="C0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6732240" y="5758934"/>
              <a:ext cx="14760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8208432" y="4772321"/>
              <a:ext cx="2520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V="1">
              <a:off x="8211020" y="4772321"/>
              <a:ext cx="0" cy="990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" name="Oval 15"/>
          <p:cNvSpPr>
            <a:spLocks noChangeArrowheads="1"/>
          </p:cNvSpPr>
          <p:nvPr/>
        </p:nvSpPr>
        <p:spPr bwMode="auto">
          <a:xfrm>
            <a:off x="8445435" y="4061836"/>
            <a:ext cx="252000" cy="252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292" name="Group 291"/>
          <p:cNvGrpSpPr/>
          <p:nvPr/>
        </p:nvGrpSpPr>
        <p:grpSpPr>
          <a:xfrm>
            <a:off x="3455784" y="4577942"/>
            <a:ext cx="5381424" cy="1881275"/>
            <a:chOff x="3455784" y="4577942"/>
            <a:chExt cx="5381424" cy="1881275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688186" y="4577942"/>
              <a:ext cx="1440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V="1">
              <a:off x="8832186" y="4581368"/>
              <a:ext cx="0" cy="1872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3466008" y="6453336"/>
              <a:ext cx="53712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3455784" y="4761426"/>
              <a:ext cx="2880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3464888" y="4756417"/>
              <a:ext cx="0" cy="17028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9" name="Oval 15"/>
          <p:cNvSpPr>
            <a:spLocks noChangeArrowheads="1"/>
          </p:cNvSpPr>
          <p:nvPr/>
        </p:nvSpPr>
        <p:spPr bwMode="auto">
          <a:xfrm>
            <a:off x="3239880" y="4617160"/>
            <a:ext cx="252000" cy="252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300" name="Straight Connector 299"/>
          <p:cNvCxnSpPr/>
          <p:nvPr/>
        </p:nvCxnSpPr>
        <p:spPr>
          <a:xfrm>
            <a:off x="3455784" y="4384123"/>
            <a:ext cx="2880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Oval 15"/>
          <p:cNvSpPr>
            <a:spLocks noChangeArrowheads="1"/>
          </p:cNvSpPr>
          <p:nvPr/>
        </p:nvSpPr>
        <p:spPr bwMode="auto">
          <a:xfrm>
            <a:off x="4190752" y="3212976"/>
            <a:ext cx="252000" cy="252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887272" y="3933056"/>
            <a:ext cx="360000" cy="288032"/>
            <a:chOff x="2887272" y="3933056"/>
            <a:chExt cx="360000" cy="288032"/>
          </a:xfrm>
        </p:grpSpPr>
        <p:cxnSp>
          <p:nvCxnSpPr>
            <p:cNvPr id="286" name="Straight Connector 285"/>
            <p:cNvCxnSpPr/>
            <p:nvPr/>
          </p:nvCxnSpPr>
          <p:spPr>
            <a:xfrm flipV="1">
              <a:off x="2892001" y="3933056"/>
              <a:ext cx="0" cy="28800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2887272" y="4221088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5004048" y="4381273"/>
            <a:ext cx="1965600" cy="766800"/>
            <a:chOff x="5004048" y="4381273"/>
            <a:chExt cx="1965600" cy="766800"/>
          </a:xfrm>
        </p:grpSpPr>
        <p:cxnSp>
          <p:nvCxnSpPr>
            <p:cNvPr id="184" name="Straight Connector 183"/>
            <p:cNvCxnSpPr/>
            <p:nvPr/>
          </p:nvCxnSpPr>
          <p:spPr>
            <a:xfrm flipV="1">
              <a:off x="5004048" y="4381273"/>
              <a:ext cx="0" cy="76680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5004048" y="5147601"/>
              <a:ext cx="19656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TextBox 274"/>
          <p:cNvSpPr txBox="1"/>
          <p:nvPr/>
        </p:nvSpPr>
        <p:spPr>
          <a:xfrm>
            <a:off x="3995993" y="2891077"/>
            <a:ext cx="673582" cy="212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ts val="900"/>
              </a:lnSpc>
              <a:defRPr sz="1000"/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RegWrite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3994796" y="2743276"/>
            <a:ext cx="553357" cy="212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ts val="900"/>
              </a:lnSpc>
              <a:defRPr sz="1000"/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ALUSrc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7" name="Oval 15"/>
          <p:cNvSpPr>
            <a:spLocks noChangeArrowheads="1"/>
          </p:cNvSpPr>
          <p:nvPr/>
        </p:nvSpPr>
        <p:spPr bwMode="auto">
          <a:xfrm>
            <a:off x="5747460" y="6002238"/>
            <a:ext cx="252000" cy="2520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3994747" y="2457407"/>
            <a:ext cx="546945" cy="212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ts val="900"/>
              </a:lnSpc>
              <a:defRPr sz="1000"/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ALUOp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3996684" y="2311376"/>
            <a:ext cx="764953" cy="212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ts val="900"/>
              </a:lnSpc>
              <a:defRPr sz="1000"/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MemtoReg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3996684" y="1759044"/>
            <a:ext cx="614271" cy="212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ts val="900"/>
              </a:lnSpc>
              <a:defRPr sz="1000"/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RegDest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17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50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0"/>
                            </p:stCondLst>
                            <p:childTnLst>
                              <p:par>
                                <p:cTn id="63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5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2500"/>
                            </p:stCondLst>
                            <p:childTnLst>
                              <p:par>
                                <p:cTn id="76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650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6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7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8500"/>
                            </p:stCondLst>
                            <p:childTnLst>
                              <p:par>
                                <p:cTn id="90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250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2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3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4500"/>
                            </p:stCondLst>
                            <p:childTnLst>
                              <p:par>
                                <p:cTn id="104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8500"/>
                            </p:stCondLst>
                            <p:childTnLst>
                              <p:par>
                                <p:cTn id="1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8500"/>
                            </p:stCondLst>
                            <p:childTnLst>
                              <p:par>
                                <p:cTn id="1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0"/>
                  </p:tgtEl>
                </p:cond>
              </p:nextCondLst>
            </p:seq>
          </p:childTnLst>
        </p:cTn>
      </p:par>
    </p:tnLst>
    <p:bldLst>
      <p:bldP spid="235" grpId="0" animBg="1"/>
      <p:bldP spid="220" grpId="3" animBg="1"/>
      <p:bldP spid="238" grpId="0" animBg="1"/>
      <p:bldP spid="238" grpId="1" animBg="1"/>
      <p:bldP spid="238" grpId="2" animBg="1"/>
      <p:bldP spid="280" grpId="0" animBg="1"/>
      <p:bldP spid="280" grpId="1" animBg="1"/>
      <p:bldP spid="280" grpId="2" animBg="1"/>
      <p:bldP spid="291" grpId="0" animBg="1"/>
      <p:bldP spid="291" grpId="1" animBg="1"/>
      <p:bldP spid="291" grpId="2" animBg="1"/>
      <p:bldP spid="299" grpId="0" animBg="1"/>
      <p:bldP spid="299" grpId="1" animBg="1"/>
      <p:bldP spid="299" grpId="2" animBg="1"/>
      <p:bldP spid="301" grpId="0" animBg="1"/>
      <p:bldP spid="301" grpId="1" animBg="1"/>
      <p:bldP spid="301" grpId="2" animBg="1"/>
      <p:bldP spid="275" grpId="0"/>
      <p:bldP spid="276" grpId="0"/>
      <p:bldP spid="277" grpId="0" animBg="1"/>
      <p:bldP spid="277" grpId="1" animBg="1"/>
      <p:bldP spid="277" grpId="2" animBg="1"/>
      <p:bldP spid="281" grpId="0"/>
      <p:bldP spid="283" grpId="0"/>
      <p:bldP spid="29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RtypeExecution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ppt2706.tmp</Template>
  <TotalTime>5109</TotalTime>
  <Words>105</Words>
  <Application>Microsoft Office PowerPoint</Application>
  <PresentationFormat>On-screen Show (4:3)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RtypeExecution</dc:title>
  <dc:creator>Dr. Abdullah Basuhail</dc:creator>
  <cp:lastModifiedBy>Drabdullah</cp:lastModifiedBy>
  <cp:revision>1081</cp:revision>
  <dcterms:created xsi:type="dcterms:W3CDTF">2014-09-11T16:05:22Z</dcterms:created>
  <dcterms:modified xsi:type="dcterms:W3CDTF">2016-11-11T20:53:14Z</dcterms:modified>
</cp:coreProperties>
</file>