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65" r:id="rId4"/>
    <p:sldId id="375" r:id="rId5"/>
    <p:sldId id="376" r:id="rId6"/>
    <p:sldId id="370" r:id="rId7"/>
    <p:sldId id="371" r:id="rId8"/>
    <p:sldId id="374" r:id="rId9"/>
    <p:sldId id="373" r:id="rId10"/>
    <p:sldId id="369" r:id="rId11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4"/>
    <p:restoredTop sz="96370"/>
  </p:normalViewPr>
  <p:slideViewPr>
    <p:cSldViewPr snapToGrid="0" snapToObjects="1" showGuides="1">
      <p:cViewPr varScale="1">
        <p:scale>
          <a:sx n="85" d="100"/>
          <a:sy n="85" d="100"/>
        </p:scale>
        <p:origin x="176" y="576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88" r:id="rId8"/>
    <p:sldLayoutId id="2147483690" r:id="rId9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654448" y="2376371"/>
            <a:ext cx="722284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Соколов Игорь Викторович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8221823" y="745599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pPr algn="ctr"/>
            <a:r>
              <a:rPr lang="en-US" dirty="0"/>
              <a:t>WHOAMI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81B46-45F1-CE9A-B986-7BF9DB2776A8}"/>
              </a:ext>
            </a:extLst>
          </p:cNvPr>
          <p:cNvSpPr txBox="1"/>
          <p:nvPr/>
        </p:nvSpPr>
        <p:spPr>
          <a:xfrm>
            <a:off x="3663301" y="3687026"/>
            <a:ext cx="14427987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Образование: 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Московский автомобильно-дорожный государственный технический университет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D4574-82BB-BC0E-4F64-4BA278B47503}"/>
              </a:ext>
            </a:extLst>
          </p:cNvPr>
          <p:cNvSpPr txBox="1"/>
          <p:nvPr/>
        </p:nvSpPr>
        <p:spPr>
          <a:xfrm>
            <a:off x="3663301" y="5486400"/>
            <a:ext cx="1124194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Работа: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Руководитель отдела </a:t>
            </a:r>
            <a:r>
              <a:rPr lang="ru-RU" dirty="0">
                <a:solidFill>
                  <a:schemeClr val="bg1"/>
                </a:solidFill>
              </a:rPr>
              <a:t>разработки, тимлид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продукт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en-US" dirty="0">
                <a:solidFill>
                  <a:schemeClr val="bg1"/>
                </a:solidFill>
              </a:rPr>
              <a:t>initial commit </a:t>
            </a:r>
            <a:r>
              <a:rPr lang="ru-RU" dirty="0">
                <a:solidFill>
                  <a:schemeClr val="bg1"/>
                </a:solidFill>
              </a:rPr>
              <a:t>по настоящее время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</a:t>
            </a:r>
            <a:r>
              <a:rPr lang="ru-RU" dirty="0">
                <a:solidFill>
                  <a:schemeClr val="bg1"/>
                </a:solidFill>
              </a:rPr>
              <a:t>непосредственное участие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«п</a:t>
            </a:r>
            <a:r>
              <a:rPr lang="ru-RU" dirty="0">
                <a:solidFill>
                  <a:schemeClr val="bg1"/>
                </a:solidFill>
              </a:rPr>
              <a:t>од ключ»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Bi.Zone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МТС)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 человек команда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5484525" y="4585271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5735862" y="5886696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4774863" y="6825603"/>
            <a:ext cx="27283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is@letsnova.ru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3130927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2748827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2346817" y="6825602"/>
            <a:ext cx="261770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IgorSokoloff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618B1-43FD-F11E-D30E-9448629128C2}"/>
              </a:ext>
            </a:extLst>
          </p:cNvPr>
          <p:cNvSpPr txBox="1"/>
          <p:nvPr/>
        </p:nvSpPr>
        <p:spPr>
          <a:xfrm>
            <a:off x="5484525" y="2976762"/>
            <a:ext cx="863514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Соколов Игорь Викторович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227811" y="3740728"/>
            <a:ext cx="7830589" cy="3662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Команда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проектный манагер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тестировщик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</a:t>
            </a: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фронтен</a:t>
            </a:r>
            <a:r>
              <a:rPr lang="ru-RU" dirty="0" err="1">
                <a:solidFill>
                  <a:schemeClr val="bg1"/>
                </a:solidFill>
              </a:rPr>
              <a:t>д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бэкенд (было 2-3)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ru-RU" dirty="0" err="1">
                <a:solidFill>
                  <a:schemeClr val="bg1"/>
                </a:solidFill>
              </a:rPr>
              <a:t>фулстак</a:t>
            </a:r>
            <a:r>
              <a:rPr lang="ru-RU" dirty="0">
                <a:solidFill>
                  <a:schemeClr val="bg1"/>
                </a:solidFill>
              </a:rPr>
              <a:t>, тимлид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DevOps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01DA6-7935-1E1C-FB2A-2337247E989A}"/>
              </a:ext>
            </a:extLst>
          </p:cNvPr>
          <p:cNvSpPr txBox="1"/>
          <p:nvPr/>
        </p:nvSpPr>
        <p:spPr>
          <a:xfrm>
            <a:off x="9329233" y="3740728"/>
            <a:ext cx="9623786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Где и как?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Смесь </a:t>
            </a:r>
            <a:r>
              <a:rPr lang="en-US" dirty="0" err="1">
                <a:solidFill>
                  <a:schemeClr val="bg1"/>
                </a:solidFill>
              </a:rPr>
              <a:t>Scrum+Kanban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ru-RU" dirty="0">
                <a:solidFill>
                  <a:schemeClr val="bg1"/>
                </a:solidFill>
              </a:rPr>
              <a:t>Надо срочно было вчера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Спринт 2 недели, по итогу релиз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Каждый день </a:t>
            </a:r>
            <a:r>
              <a:rPr lang="ru-RU" dirty="0">
                <a:solidFill>
                  <a:schemeClr val="bg1"/>
                </a:solidFill>
              </a:rPr>
              <a:t>митап(что делали, делаем и будем делать)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 окончанию спринта Демо, Ретроспектива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1E5B-8F79-C389-3D9A-762C59FE09CD}"/>
              </a:ext>
            </a:extLst>
          </p:cNvPr>
          <p:cNvSpPr txBox="1"/>
          <p:nvPr/>
        </p:nvSpPr>
        <p:spPr>
          <a:xfrm>
            <a:off x="6143105" y="7735910"/>
            <a:ext cx="783058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Проекты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Автоматизированная система управления охраной труда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Носимые устройства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Чат с ИИ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180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827417" y="2076821"/>
            <a:ext cx="15263871" cy="767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bg1"/>
                </a:solidFill>
              </a:rPr>
              <a:t>Процесс работы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Получаем заявку о необходимости доработки или правки багов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Составляем ТЗ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Заводим з</a:t>
            </a:r>
            <a:r>
              <a:rPr lang="ru-RU" dirty="0">
                <a:solidFill>
                  <a:schemeClr val="bg1"/>
                </a:solidFill>
              </a:rPr>
              <a:t>адачу в </a:t>
            </a:r>
            <a:r>
              <a:rPr lang="en-US" dirty="0">
                <a:solidFill>
                  <a:schemeClr val="bg1"/>
                </a:solidFill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Добавляем</a:t>
            </a:r>
            <a:r>
              <a:rPr lang="ru-RU" dirty="0">
                <a:solidFill>
                  <a:schemeClr val="bg1"/>
                </a:solidFill>
              </a:rPr>
              <a:t> задачу в спринт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Разработчик</a:t>
            </a:r>
            <a:r>
              <a:rPr lang="ru-RU" dirty="0">
                <a:solidFill>
                  <a:schemeClr val="bg1"/>
                </a:solidFill>
              </a:rPr>
              <a:t>и оценивают сроки выполнения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Разработчик берет задачу в работу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Процесс реализации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Готовый код отправляется в </a:t>
            </a:r>
            <a:r>
              <a:rPr lang="en-US" dirty="0">
                <a:solidFill>
                  <a:schemeClr val="bg1"/>
                </a:solidFill>
              </a:rPr>
              <a:t>Gitlab </a:t>
            </a:r>
            <a:r>
              <a:rPr lang="en-US" dirty="0" err="1">
                <a:solidFill>
                  <a:schemeClr val="bg1"/>
                </a:solidFill>
              </a:rPr>
              <a:t>с</a:t>
            </a:r>
            <a:r>
              <a:rPr lang="ru-RU" dirty="0" err="1">
                <a:solidFill>
                  <a:schemeClr val="bg1"/>
                </a:solidFill>
              </a:rPr>
              <a:t>оздаётся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мерж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реквест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Код-</a:t>
            </a:r>
            <a:r>
              <a:rPr lang="ru-RU" dirty="0" err="1">
                <a:solidFill>
                  <a:schemeClr val="bg1"/>
                </a:solidFill>
              </a:rPr>
              <a:t>ревью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Код вливается в </a:t>
            </a:r>
            <a:r>
              <a:rPr lang="en-US" dirty="0">
                <a:solidFill>
                  <a:schemeClr val="bg1"/>
                </a:solidFill>
              </a:rPr>
              <a:t>develop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Тестировщик проверяет корректность выполнения задачи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Задача в </a:t>
            </a:r>
            <a:r>
              <a:rPr lang="en-US" dirty="0">
                <a:solidFill>
                  <a:schemeClr val="bg1"/>
                </a:solidFill>
              </a:rPr>
              <a:t>Jira </a:t>
            </a:r>
            <a:r>
              <a:rPr lang="ru-RU" dirty="0">
                <a:solidFill>
                  <a:schemeClr val="bg1"/>
                </a:solidFill>
              </a:rPr>
              <a:t>переводится на этап выполнено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Собирается релиз и выкатывается на продуктивный стенд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Заказчик информируется о выполнении задачи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594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637033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собственного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2148497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65812" y="5486400"/>
            <a:ext cx="57438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Разбиваемся на группы 2-3 человека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413726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Придумываем продукт на семестр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4704407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Строим бизнес-модель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102735" y="1090449"/>
            <a:ext cx="39113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продуктов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BC7BB8C1-6BDC-384E-8C26-D5FD21B9FF25}"/>
              </a:ext>
            </a:extLst>
          </p:cNvPr>
          <p:cNvSpPr/>
          <p:nvPr/>
        </p:nvSpPr>
        <p:spPr>
          <a:xfrm>
            <a:off x="1151859" y="3902918"/>
            <a:ext cx="18101109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CRM-</a:t>
            </a:r>
            <a:r>
              <a:rPr lang="en-US" dirty="0" err="1"/>
              <a:t>с</a:t>
            </a:r>
            <a:r>
              <a:rPr lang="ru-RU" dirty="0" err="1"/>
              <a:t>истема</a:t>
            </a:r>
            <a:r>
              <a:rPr lang="ru-RU" dirty="0"/>
              <a:t> для стоматологии + Лэндинг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 по </a:t>
            </a:r>
            <a:r>
              <a:rPr lang="ru-RU" dirty="0" err="1"/>
              <a:t>шарингу</a:t>
            </a:r>
            <a:r>
              <a:rPr lang="ru-RU" dirty="0"/>
              <a:t> книг, игровых консолей, настольных игр (развлечений)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Телеграм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бот для покупки билетов на поезд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Мобильное приложение которое делает полноразмерные маски, как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инстаграм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учета бюджета, с системой скидок (анализируем траты пользователей)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Программный комплекс для ведения подкастов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для привлечения сотрудников через реферальные программы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найм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сотрудников)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782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476294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0A116A89-2023-1C47-B747-E0087096C389}"/>
              </a:ext>
            </a:extLst>
          </p:cNvPr>
          <p:cNvSpPr/>
          <p:nvPr/>
        </p:nvSpPr>
        <p:spPr>
          <a:xfrm>
            <a:off x="1119253" y="4383571"/>
            <a:ext cx="149608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студентов с расписанием и общением с преподавателями</a:t>
            </a:r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2D883EC6-3AD5-0C4D-9258-CDF5F90C2DF4}"/>
              </a:ext>
            </a:extLst>
          </p:cNvPr>
          <p:cNvSpPr/>
          <p:nvPr/>
        </p:nvSpPr>
        <p:spPr>
          <a:xfrm>
            <a:off x="1119253" y="3294072"/>
            <a:ext cx="109485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Идея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D45C4DBB-016C-3145-9480-4F9AA0F2EFBF}"/>
              </a:ext>
            </a:extLst>
          </p:cNvPr>
          <p:cNvSpPr/>
          <p:nvPr/>
        </p:nvSpPr>
        <p:spPr>
          <a:xfrm>
            <a:off x="1119253" y="6050621"/>
            <a:ext cx="574836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Заполняем ее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MIRO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вместе</a:t>
            </a:r>
          </a:p>
        </p:txBody>
      </p:sp>
    </p:spTree>
    <p:extLst>
      <p:ext uri="{BB962C8B-B14F-4D97-AF65-F5344CB8AC3E}">
        <p14:creationId xmlns:p14="http://schemas.microsoft.com/office/powerpoint/2010/main" val="7724881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5549951" y="118536"/>
            <a:ext cx="1004441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200" dirty="0">
                <a:solidFill>
                  <a:schemeClr val="bg1"/>
                </a:solidFill>
                <a:cs typeface="+mn-cs"/>
              </a:rPr>
              <a:t>Бизнес-модель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Александр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Остервальдер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и Ив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Пинье</a:t>
            </a:r>
            <a:r>
              <a:rPr lang="ru-RU" sz="3200" dirty="0">
                <a:solidFill>
                  <a:schemeClr val="bg1"/>
                </a:solidFill>
                <a:cs typeface="+mn-cs"/>
              </a:rPr>
              <a:t> </a:t>
            </a:r>
            <a:endParaRPr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97205-734F-CBE3-0F00-746CA86B6272}"/>
              </a:ext>
            </a:extLst>
          </p:cNvPr>
          <p:cNvSpPr txBox="1"/>
          <p:nvPr/>
        </p:nvSpPr>
        <p:spPr>
          <a:xfrm>
            <a:off x="8290608" y="610979"/>
            <a:ext cx="3535581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" b="1" i="0" dirty="0">
                <a:solidFill>
                  <a:schemeClr val="bg1"/>
                </a:solidFill>
                <a:effectLst/>
                <a:latin typeface="wfont_72d90e_100554fd70b74999b883405e3b62e6fb"/>
              </a:rPr>
              <a:t>Business Model Canva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48BA5-0341-956E-049D-D0089DDB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0" y="1617438"/>
            <a:ext cx="15038258" cy="89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22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7809</TotalTime>
  <Words>330</Words>
  <Application>Microsoft Macintosh PowerPoint</Application>
  <PresentationFormat>Произвольный</PresentationFormat>
  <Paragraphs>86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wfont_72d90e_100554fd70b74999b883405e3b62e6fb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92</cp:revision>
  <dcterms:modified xsi:type="dcterms:W3CDTF">2024-09-28T06:14:00Z</dcterms:modified>
</cp:coreProperties>
</file>