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70" r:id="rId3"/>
    <p:sldId id="372" r:id="rId4"/>
    <p:sldId id="369" r:id="rId5"/>
    <p:sldId id="373" r:id="rId6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8"/>
    <p:restoredTop sz="96370"/>
  </p:normalViewPr>
  <p:slideViewPr>
    <p:cSldViewPr snapToGrid="0" snapToObjects="1" showGuides="1">
      <p:cViewPr varScale="1">
        <p:scale>
          <a:sx n="96" d="100"/>
          <a:sy n="96" d="100"/>
        </p:scale>
        <p:origin x="776" y="19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297733" y="1188724"/>
            <a:ext cx="1352133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Постановка задачи, разработка требований и планирование проекта</a:t>
            </a:r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098285" y="4678486"/>
            <a:ext cx="513336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Проведем анализ требований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7704856" y="4678486"/>
            <a:ext cx="470708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Напишем техническое задание</a:t>
            </a:r>
            <a:endParaRPr dirty="0"/>
          </a:p>
        </p:txBody>
      </p:sp>
      <p:sp>
        <p:nvSpPr>
          <p:cNvPr id="3" name="Shape 704">
            <a:extLst>
              <a:ext uri="{FF2B5EF4-FFF2-40B4-BE49-F238E27FC236}">
                <a16:creationId xmlns:a16="http://schemas.microsoft.com/office/drawing/2014/main" id="{6647D535-3150-72DB-EEF7-EA9558AA6126}"/>
              </a:ext>
            </a:extLst>
          </p:cNvPr>
          <p:cNvSpPr/>
          <p:nvPr/>
        </p:nvSpPr>
        <p:spPr>
          <a:xfrm>
            <a:off x="14462149" y="4692207"/>
            <a:ext cx="433953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Составим план-график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F7735D-8700-17CC-F130-06CAE7C3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8" y="1961804"/>
            <a:ext cx="13843804" cy="8323444"/>
          </a:xfrm>
          <a:prstGeom prst="rect">
            <a:avLst/>
          </a:prstGeom>
        </p:spPr>
      </p:pic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2966573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FB817D-986F-9FE9-2986-32BF9476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2" y="2099459"/>
            <a:ext cx="14164887" cy="8219688"/>
          </a:xfrm>
          <a:prstGeom prst="rect">
            <a:avLst/>
          </a:prstGeom>
        </p:spPr>
      </p:pic>
      <p:sp>
        <p:nvSpPr>
          <p:cNvPr id="3" name="Shape 704">
            <a:extLst>
              <a:ext uri="{FF2B5EF4-FFF2-40B4-BE49-F238E27FC236}">
                <a16:creationId xmlns:a16="http://schemas.microsoft.com/office/drawing/2014/main" id="{DC165C1F-F559-F38D-A2BA-49E5E4CBEE32}"/>
              </a:ext>
            </a:extLst>
          </p:cNvPr>
          <p:cNvSpPr/>
          <p:nvPr/>
        </p:nvSpPr>
        <p:spPr>
          <a:xfrm>
            <a:off x="8633787" y="868855"/>
            <a:ext cx="25167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План-график</a:t>
            </a:r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53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2332</TotalTime>
  <Words>28</Words>
  <Application>Microsoft Macintosh PowerPoint</Application>
  <PresentationFormat>Произвольный</PresentationFormat>
  <Paragraphs>13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91</cp:revision>
  <dcterms:modified xsi:type="dcterms:W3CDTF">2024-09-27T20:30:59Z</dcterms:modified>
</cp:coreProperties>
</file>