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365" r:id="rId4"/>
    <p:sldId id="375" r:id="rId5"/>
    <p:sldId id="370" r:id="rId6"/>
    <p:sldId id="371" r:id="rId7"/>
    <p:sldId id="374" r:id="rId8"/>
    <p:sldId id="373" r:id="rId9"/>
    <p:sldId id="369" r:id="rId10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4"/>
    <p:restoredTop sz="96370"/>
  </p:normalViewPr>
  <p:slideViewPr>
    <p:cSldViewPr snapToGrid="0" snapToObjects="1" showGuides="1">
      <p:cViewPr varScale="1">
        <p:scale>
          <a:sx n="85" d="100"/>
          <a:sy n="85" d="100"/>
        </p:scale>
        <p:origin x="176" y="576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4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5083324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77" r:id="rId7"/>
    <p:sldLayoutId id="2147483688" r:id="rId8"/>
    <p:sldLayoutId id="2147483690" r:id="rId9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3654448" y="2376371"/>
            <a:ext cx="722284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Соколов Игорь Викторович</a:t>
            </a:r>
            <a:endParaRPr dirty="0"/>
          </a:p>
        </p:txBody>
      </p:sp>
      <p:sp>
        <p:nvSpPr>
          <p:cNvPr id="46" name="Shape 951">
            <a:extLst>
              <a:ext uri="{FF2B5EF4-FFF2-40B4-BE49-F238E27FC236}">
                <a16:creationId xmlns:a16="http://schemas.microsoft.com/office/drawing/2014/main" id="{84CD0228-1DEC-8E4A-B202-4AC166827036}"/>
              </a:ext>
            </a:extLst>
          </p:cNvPr>
          <p:cNvSpPr/>
          <p:nvPr/>
        </p:nvSpPr>
        <p:spPr>
          <a:xfrm>
            <a:off x="8221823" y="745599"/>
            <a:ext cx="367315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pPr algn="ctr"/>
            <a:r>
              <a:rPr lang="en-US" dirty="0"/>
              <a:t>WHOAMI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81B46-45F1-CE9A-B986-7BF9DB2776A8}"/>
              </a:ext>
            </a:extLst>
          </p:cNvPr>
          <p:cNvSpPr txBox="1"/>
          <p:nvPr/>
        </p:nvSpPr>
        <p:spPr>
          <a:xfrm>
            <a:off x="3663301" y="3687026"/>
            <a:ext cx="14427987" cy="98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Образование: 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ru-RU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Московский автомобильно-дорожный государственный технический университет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D4574-82BB-BC0E-4F64-4BA278B47503}"/>
              </a:ext>
            </a:extLst>
          </p:cNvPr>
          <p:cNvSpPr txBox="1"/>
          <p:nvPr/>
        </p:nvSpPr>
        <p:spPr>
          <a:xfrm>
            <a:off x="3663301" y="5486400"/>
            <a:ext cx="11241949" cy="276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Работа: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Руководитель отдела </a:t>
            </a:r>
            <a:r>
              <a:rPr lang="ru-RU" dirty="0">
                <a:solidFill>
                  <a:schemeClr val="bg1"/>
                </a:solidFill>
              </a:rPr>
              <a:t>разработки, тимлид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продукт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en-US" dirty="0">
                <a:solidFill>
                  <a:schemeClr val="bg1"/>
                </a:solidFill>
              </a:rPr>
              <a:t>initial commit </a:t>
            </a:r>
            <a:r>
              <a:rPr lang="ru-RU" dirty="0">
                <a:solidFill>
                  <a:schemeClr val="bg1"/>
                </a:solidFill>
              </a:rPr>
              <a:t>по настоящее время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продукта </a:t>
            </a:r>
            <a:r>
              <a:rPr lang="ru-RU" dirty="0">
                <a:solidFill>
                  <a:schemeClr val="bg1"/>
                </a:solidFill>
              </a:rPr>
              <a:t>непосредственное участие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продукта «п</a:t>
            </a:r>
            <a:r>
              <a:rPr lang="ru-RU" dirty="0">
                <a:solidFill>
                  <a:schemeClr val="bg1"/>
                </a:solidFill>
              </a:rPr>
              <a:t>од ключ»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Bi.Zone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МТС)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5 человек команда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9113429" y="1843234"/>
            <a:ext cx="188994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Контакты </a:t>
            </a:r>
            <a:endParaRPr dirty="0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42B1B63F-B60B-7D40-8E32-D6D6F6A47293}"/>
              </a:ext>
            </a:extLst>
          </p:cNvPr>
          <p:cNvSpPr>
            <a:spLocks noEditPoints="1"/>
          </p:cNvSpPr>
          <p:nvPr/>
        </p:nvSpPr>
        <p:spPr bwMode="auto">
          <a:xfrm>
            <a:off x="5484525" y="4585271"/>
            <a:ext cx="1501350" cy="901127"/>
          </a:xfrm>
          <a:custGeom>
            <a:avLst/>
            <a:gdLst>
              <a:gd name="T0" fmla="*/ 0 w 158"/>
              <a:gd name="T1" fmla="*/ 11 h 111"/>
              <a:gd name="T2" fmla="*/ 46 w 158"/>
              <a:gd name="T3" fmla="*/ 55 h 111"/>
              <a:gd name="T4" fmla="*/ 0 w 158"/>
              <a:gd name="T5" fmla="*/ 102 h 111"/>
              <a:gd name="T6" fmla="*/ 0 w 158"/>
              <a:gd name="T7" fmla="*/ 11 h 111"/>
              <a:gd name="T8" fmla="*/ 150 w 158"/>
              <a:gd name="T9" fmla="*/ 111 h 111"/>
              <a:gd name="T10" fmla="*/ 9 w 158"/>
              <a:gd name="T11" fmla="*/ 111 h 111"/>
              <a:gd name="T12" fmla="*/ 55 w 158"/>
              <a:gd name="T13" fmla="*/ 64 h 111"/>
              <a:gd name="T14" fmla="*/ 79 w 158"/>
              <a:gd name="T15" fmla="*/ 86 h 111"/>
              <a:gd name="T16" fmla="*/ 104 w 158"/>
              <a:gd name="T17" fmla="*/ 63 h 111"/>
              <a:gd name="T18" fmla="*/ 150 w 158"/>
              <a:gd name="T19" fmla="*/ 111 h 111"/>
              <a:gd name="T20" fmla="*/ 147 w 158"/>
              <a:gd name="T21" fmla="*/ 0 h 111"/>
              <a:gd name="T22" fmla="*/ 79 w 158"/>
              <a:gd name="T23" fmla="*/ 64 h 111"/>
              <a:gd name="T24" fmla="*/ 12 w 158"/>
              <a:gd name="T25" fmla="*/ 0 h 111"/>
              <a:gd name="T26" fmla="*/ 147 w 158"/>
              <a:gd name="T27" fmla="*/ 0 h 111"/>
              <a:gd name="T28" fmla="*/ 158 w 158"/>
              <a:gd name="T29" fmla="*/ 11 h 111"/>
              <a:gd name="T30" fmla="*/ 158 w 158"/>
              <a:gd name="T31" fmla="*/ 102 h 111"/>
              <a:gd name="T32" fmla="*/ 113 w 158"/>
              <a:gd name="T33" fmla="*/ 55 h 111"/>
              <a:gd name="T34" fmla="*/ 158 w 158"/>
              <a:gd name="T35" fmla="*/ 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11">
                <a:moveTo>
                  <a:pt x="0" y="11"/>
                </a:moveTo>
                <a:lnTo>
                  <a:pt x="46" y="55"/>
                </a:lnTo>
                <a:lnTo>
                  <a:pt x="0" y="102"/>
                </a:lnTo>
                <a:lnTo>
                  <a:pt x="0" y="11"/>
                </a:lnTo>
                <a:close/>
                <a:moveTo>
                  <a:pt x="150" y="111"/>
                </a:moveTo>
                <a:lnTo>
                  <a:pt x="9" y="111"/>
                </a:lnTo>
                <a:lnTo>
                  <a:pt x="55" y="64"/>
                </a:lnTo>
                <a:lnTo>
                  <a:pt x="79" y="86"/>
                </a:lnTo>
                <a:lnTo>
                  <a:pt x="104" y="63"/>
                </a:lnTo>
                <a:lnTo>
                  <a:pt x="150" y="111"/>
                </a:lnTo>
                <a:close/>
                <a:moveTo>
                  <a:pt x="147" y="0"/>
                </a:moveTo>
                <a:lnTo>
                  <a:pt x="79" y="64"/>
                </a:lnTo>
                <a:lnTo>
                  <a:pt x="12" y="0"/>
                </a:lnTo>
                <a:lnTo>
                  <a:pt x="147" y="0"/>
                </a:lnTo>
                <a:close/>
                <a:moveTo>
                  <a:pt x="158" y="11"/>
                </a:moveTo>
                <a:lnTo>
                  <a:pt x="158" y="102"/>
                </a:lnTo>
                <a:lnTo>
                  <a:pt x="113" y="55"/>
                </a:lnTo>
                <a:lnTo>
                  <a:pt x="158" y="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Shape 951">
            <a:extLst>
              <a:ext uri="{FF2B5EF4-FFF2-40B4-BE49-F238E27FC236}">
                <a16:creationId xmlns:a16="http://schemas.microsoft.com/office/drawing/2014/main" id="{F54396EE-B3E3-DA49-991F-BA3879F6DBE4}"/>
              </a:ext>
            </a:extLst>
          </p:cNvPr>
          <p:cNvSpPr/>
          <p:nvPr/>
        </p:nvSpPr>
        <p:spPr>
          <a:xfrm>
            <a:off x="5735862" y="5886696"/>
            <a:ext cx="99867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Email</a:t>
            </a:r>
            <a:endParaRPr dirty="0"/>
          </a:p>
        </p:txBody>
      </p:sp>
      <p:sp>
        <p:nvSpPr>
          <p:cNvPr id="24" name="Shape 951">
            <a:extLst>
              <a:ext uri="{FF2B5EF4-FFF2-40B4-BE49-F238E27FC236}">
                <a16:creationId xmlns:a16="http://schemas.microsoft.com/office/drawing/2014/main" id="{35F77E81-F2C8-9D45-AD72-1480B8D307FB}"/>
              </a:ext>
            </a:extLst>
          </p:cNvPr>
          <p:cNvSpPr/>
          <p:nvPr/>
        </p:nvSpPr>
        <p:spPr>
          <a:xfrm>
            <a:off x="4774863" y="6825603"/>
            <a:ext cx="272831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 err="1"/>
              <a:t>is@letsnova.ru</a:t>
            </a:r>
            <a:endParaRPr dirty="0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E762F040-F003-1C41-B5B5-36071014B0C7}"/>
              </a:ext>
            </a:extLst>
          </p:cNvPr>
          <p:cNvSpPr>
            <a:spLocks noEditPoints="1"/>
          </p:cNvSpPr>
          <p:nvPr/>
        </p:nvSpPr>
        <p:spPr bwMode="auto">
          <a:xfrm>
            <a:off x="13130927" y="4585272"/>
            <a:ext cx="1019946" cy="901127"/>
          </a:xfrm>
          <a:custGeom>
            <a:avLst/>
            <a:gdLst>
              <a:gd name="T0" fmla="*/ 238 w 267"/>
              <a:gd name="T1" fmla="*/ 1 h 276"/>
              <a:gd name="T2" fmla="*/ 267 w 267"/>
              <a:gd name="T3" fmla="*/ 30 h 276"/>
              <a:gd name="T4" fmla="*/ 267 w 267"/>
              <a:gd name="T5" fmla="*/ 164 h 276"/>
              <a:gd name="T6" fmla="*/ 238 w 267"/>
              <a:gd name="T7" fmla="*/ 192 h 276"/>
              <a:gd name="T8" fmla="*/ 144 w 267"/>
              <a:gd name="T9" fmla="*/ 192 h 276"/>
              <a:gd name="T10" fmla="*/ 40 w 267"/>
              <a:gd name="T11" fmla="*/ 276 h 276"/>
              <a:gd name="T12" fmla="*/ 61 w 267"/>
              <a:gd name="T13" fmla="*/ 192 h 276"/>
              <a:gd name="T14" fmla="*/ 29 w 267"/>
              <a:gd name="T15" fmla="*/ 192 h 276"/>
              <a:gd name="T16" fmla="*/ 0 w 267"/>
              <a:gd name="T17" fmla="*/ 163 h 276"/>
              <a:gd name="T18" fmla="*/ 0 w 267"/>
              <a:gd name="T19" fmla="*/ 30 h 276"/>
              <a:gd name="T20" fmla="*/ 29 w 267"/>
              <a:gd name="T21" fmla="*/ 1 h 276"/>
              <a:gd name="T22" fmla="*/ 238 w 267"/>
              <a:gd name="T23" fmla="*/ 1 h 276"/>
              <a:gd name="T24" fmla="*/ 55 w 267"/>
              <a:gd name="T25" fmla="*/ 83 h 276"/>
              <a:gd name="T26" fmla="*/ 212 w 267"/>
              <a:gd name="T27" fmla="*/ 83 h 276"/>
              <a:gd name="T28" fmla="*/ 212 w 267"/>
              <a:gd name="T29" fmla="*/ 55 h 276"/>
              <a:gd name="T30" fmla="*/ 55 w 267"/>
              <a:gd name="T31" fmla="*/ 55 h 276"/>
              <a:gd name="T32" fmla="*/ 55 w 267"/>
              <a:gd name="T33" fmla="*/ 83 h 276"/>
              <a:gd name="T34" fmla="*/ 212 w 267"/>
              <a:gd name="T35" fmla="*/ 109 h 276"/>
              <a:gd name="T36" fmla="*/ 55 w 267"/>
              <a:gd name="T37" fmla="*/ 109 h 276"/>
              <a:gd name="T38" fmla="*/ 55 w 267"/>
              <a:gd name="T39" fmla="*/ 137 h 276"/>
              <a:gd name="T40" fmla="*/ 212 w 267"/>
              <a:gd name="T41" fmla="*/ 137 h 276"/>
              <a:gd name="T42" fmla="*/ 212 w 267"/>
              <a:gd name="T43" fmla="*/ 10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7" h="276">
                <a:moveTo>
                  <a:pt x="238" y="1"/>
                </a:moveTo>
                <a:cubicBezTo>
                  <a:pt x="258" y="1"/>
                  <a:pt x="267" y="10"/>
                  <a:pt x="267" y="30"/>
                </a:cubicBezTo>
                <a:cubicBezTo>
                  <a:pt x="267" y="164"/>
                  <a:pt x="267" y="164"/>
                  <a:pt x="267" y="164"/>
                </a:cubicBezTo>
                <a:cubicBezTo>
                  <a:pt x="267" y="183"/>
                  <a:pt x="258" y="192"/>
                  <a:pt x="238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40" y="276"/>
                  <a:pt x="40" y="276"/>
                  <a:pt x="40" y="276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29" y="192"/>
                  <a:pt x="29" y="192"/>
                  <a:pt x="29" y="192"/>
                </a:cubicBezTo>
                <a:cubicBezTo>
                  <a:pt x="9" y="192"/>
                  <a:pt x="0" y="183"/>
                  <a:pt x="0" y="16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9" y="0"/>
                  <a:pt x="29" y="1"/>
                </a:cubicBezTo>
                <a:lnTo>
                  <a:pt x="238" y="1"/>
                </a:lnTo>
                <a:close/>
                <a:moveTo>
                  <a:pt x="55" y="83"/>
                </a:moveTo>
                <a:cubicBezTo>
                  <a:pt x="212" y="83"/>
                  <a:pt x="212" y="83"/>
                  <a:pt x="212" y="83"/>
                </a:cubicBezTo>
                <a:cubicBezTo>
                  <a:pt x="212" y="55"/>
                  <a:pt x="212" y="55"/>
                  <a:pt x="212" y="55"/>
                </a:cubicBezTo>
                <a:cubicBezTo>
                  <a:pt x="55" y="55"/>
                  <a:pt x="55" y="55"/>
                  <a:pt x="55" y="55"/>
                </a:cubicBezTo>
                <a:lnTo>
                  <a:pt x="55" y="83"/>
                </a:lnTo>
                <a:close/>
                <a:moveTo>
                  <a:pt x="212" y="109"/>
                </a:moveTo>
                <a:cubicBezTo>
                  <a:pt x="55" y="109"/>
                  <a:pt x="55" y="109"/>
                  <a:pt x="55" y="109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212" y="137"/>
                  <a:pt x="212" y="137"/>
                  <a:pt x="212" y="137"/>
                </a:cubicBezTo>
                <a:lnTo>
                  <a:pt x="212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hape 951">
            <a:extLst>
              <a:ext uri="{FF2B5EF4-FFF2-40B4-BE49-F238E27FC236}">
                <a16:creationId xmlns:a16="http://schemas.microsoft.com/office/drawing/2014/main" id="{EDC8FE18-E6D3-8E4C-AEED-54488FC8D895}"/>
              </a:ext>
            </a:extLst>
          </p:cNvPr>
          <p:cNvSpPr/>
          <p:nvPr/>
        </p:nvSpPr>
        <p:spPr>
          <a:xfrm>
            <a:off x="12748827" y="5886696"/>
            <a:ext cx="170880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Telegram</a:t>
            </a:r>
            <a:endParaRPr dirty="0"/>
          </a:p>
        </p:txBody>
      </p:sp>
      <p:sp>
        <p:nvSpPr>
          <p:cNvPr id="28" name="Shape 951">
            <a:extLst>
              <a:ext uri="{FF2B5EF4-FFF2-40B4-BE49-F238E27FC236}">
                <a16:creationId xmlns:a16="http://schemas.microsoft.com/office/drawing/2014/main" id="{0239B54E-E615-3C4E-A687-E4010EB2B809}"/>
              </a:ext>
            </a:extLst>
          </p:cNvPr>
          <p:cNvSpPr/>
          <p:nvPr/>
        </p:nvSpPr>
        <p:spPr>
          <a:xfrm>
            <a:off x="12346817" y="6825602"/>
            <a:ext cx="261770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IgorSokoloff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618B1-43FD-F11E-D30E-9448629128C2}"/>
              </a:ext>
            </a:extLst>
          </p:cNvPr>
          <p:cNvSpPr txBox="1"/>
          <p:nvPr/>
        </p:nvSpPr>
        <p:spPr>
          <a:xfrm>
            <a:off x="5484525" y="2976762"/>
            <a:ext cx="8635149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Соколов Игорь Викторович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127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8352805" y="1261344"/>
            <a:ext cx="341119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Как работаем мы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1EC0E-6BC9-F566-18F6-ECC30579A656}"/>
              </a:ext>
            </a:extLst>
          </p:cNvPr>
          <p:cNvSpPr txBox="1"/>
          <p:nvPr/>
        </p:nvSpPr>
        <p:spPr>
          <a:xfrm>
            <a:off x="2227811" y="3740728"/>
            <a:ext cx="7830589" cy="36625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Команда</a:t>
            </a:r>
          </a:p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проектный манагер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1 тестировщик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</a:t>
            </a:r>
            <a:r>
              <a:rPr kumimoji="0" lang="ru-RU" sz="29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фронтен</a:t>
            </a:r>
            <a:r>
              <a:rPr lang="ru-RU" dirty="0" err="1">
                <a:solidFill>
                  <a:schemeClr val="bg1"/>
                </a:solidFill>
              </a:rPr>
              <a:t>д</a:t>
            </a: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бэкенд (было 2-3)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1 </a:t>
            </a:r>
            <a:r>
              <a:rPr lang="ru-RU" dirty="0" err="1">
                <a:solidFill>
                  <a:schemeClr val="bg1"/>
                </a:solidFill>
              </a:rPr>
              <a:t>фулстак</a:t>
            </a:r>
            <a:r>
              <a:rPr lang="ru-RU" dirty="0">
                <a:solidFill>
                  <a:schemeClr val="bg1"/>
                </a:solidFill>
              </a:rPr>
              <a:t>, тимлид</a:t>
            </a:r>
            <a:endParaRPr lang="en-US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DevOps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01DA6-7935-1E1C-FB2A-2337247E989A}"/>
              </a:ext>
            </a:extLst>
          </p:cNvPr>
          <p:cNvSpPr txBox="1"/>
          <p:nvPr/>
        </p:nvSpPr>
        <p:spPr>
          <a:xfrm>
            <a:off x="9329233" y="3740728"/>
            <a:ext cx="9623786" cy="321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Где и как?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Jira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Смесь </a:t>
            </a:r>
            <a:r>
              <a:rPr lang="en-US" dirty="0" err="1">
                <a:solidFill>
                  <a:schemeClr val="bg1"/>
                </a:solidFill>
              </a:rPr>
              <a:t>Scrum+Kanban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ru-RU" dirty="0">
                <a:solidFill>
                  <a:schemeClr val="bg1"/>
                </a:solidFill>
              </a:rPr>
              <a:t>Надо срочно было вчера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Спринт 2 недели, по итогу релиз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Каждый день </a:t>
            </a:r>
            <a:r>
              <a:rPr lang="ru-RU" dirty="0">
                <a:solidFill>
                  <a:schemeClr val="bg1"/>
                </a:solidFill>
              </a:rPr>
              <a:t>митап(что делали, делаем и будем делать)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 окончанию спринта Демо, Ретроспектива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1E5B-8F79-C389-3D9A-762C59FE09CD}"/>
              </a:ext>
            </a:extLst>
          </p:cNvPr>
          <p:cNvSpPr txBox="1"/>
          <p:nvPr/>
        </p:nvSpPr>
        <p:spPr>
          <a:xfrm>
            <a:off x="6143105" y="7735910"/>
            <a:ext cx="7830589" cy="276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Проекты</a:t>
            </a:r>
          </a:p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Автоматизированная система управления охраной труда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Носимые устройства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Чат с ИИ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61805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6873233" y="1270064"/>
            <a:ext cx="637033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Создание собственного продукта</a:t>
            </a:r>
            <a:endParaRPr dirty="0"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8263036" y="2148497"/>
            <a:ext cx="35907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будем делать?</a:t>
            </a:r>
            <a:endParaRPr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B076C886-8717-1749-8604-609BCF6A7391}"/>
              </a:ext>
            </a:extLst>
          </p:cNvPr>
          <p:cNvSpPr/>
          <p:nvPr/>
        </p:nvSpPr>
        <p:spPr>
          <a:xfrm>
            <a:off x="1665812" y="5486400"/>
            <a:ext cx="5743835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Разбиваемся на группы 2-3 человека</a:t>
            </a:r>
            <a:endParaRPr dirty="0"/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8413726" y="5486400"/>
            <a:ext cx="389621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Придумываем продукт на семестр</a:t>
            </a:r>
            <a:endParaRPr dirty="0"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EBA364FF-4696-A84C-986D-4D691241B7E7}"/>
              </a:ext>
            </a:extLst>
          </p:cNvPr>
          <p:cNvSpPr/>
          <p:nvPr/>
        </p:nvSpPr>
        <p:spPr>
          <a:xfrm>
            <a:off x="14704407" y="5486400"/>
            <a:ext cx="389621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Строим бизнес-модель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8102735" y="1090449"/>
            <a:ext cx="39113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Примеры продуктов</a:t>
            </a:r>
            <a:endParaRPr dirty="0"/>
          </a:p>
        </p:txBody>
      </p:sp>
      <p:sp>
        <p:nvSpPr>
          <p:cNvPr id="14" name="Shape 704">
            <a:extLst>
              <a:ext uri="{FF2B5EF4-FFF2-40B4-BE49-F238E27FC236}">
                <a16:creationId xmlns:a16="http://schemas.microsoft.com/office/drawing/2014/main" id="{BC7BB8C1-6BDC-384E-8C26-D5FD21B9FF25}"/>
              </a:ext>
            </a:extLst>
          </p:cNvPr>
          <p:cNvSpPr/>
          <p:nvPr/>
        </p:nvSpPr>
        <p:spPr>
          <a:xfrm>
            <a:off x="1151859" y="3902918"/>
            <a:ext cx="18101109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CRM-</a:t>
            </a:r>
            <a:r>
              <a:rPr lang="en-US" dirty="0" err="1"/>
              <a:t>с</a:t>
            </a:r>
            <a:r>
              <a:rPr lang="ru-RU" dirty="0" err="1"/>
              <a:t>истема</a:t>
            </a:r>
            <a:r>
              <a:rPr lang="ru-RU" dirty="0"/>
              <a:t> для стоматологии + Лэндинг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Продукт по </a:t>
            </a:r>
            <a:r>
              <a:rPr lang="ru-RU" dirty="0" err="1"/>
              <a:t>шарингу</a:t>
            </a:r>
            <a:r>
              <a:rPr lang="ru-RU" dirty="0"/>
              <a:t> книг, игровых консолей, настольных игр (развлечений)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Телеграм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бот для покупки билетов на поезд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Мобильное приложение которое делает полноразмерные маски, как в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инстаграм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Приложение для учета бюджета, с системой скидок (анализируем траты пользователей)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Программный комплекс для ведения подкастов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Система для привлечения сотрудников через реферальные программы (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найм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сотрудников)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87821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13AF19C4-3475-A040-9B34-92800CE40BFB}"/>
              </a:ext>
            </a:extLst>
          </p:cNvPr>
          <p:cNvSpPr/>
          <p:nvPr/>
        </p:nvSpPr>
        <p:spPr>
          <a:xfrm>
            <a:off x="8599667" y="476294"/>
            <a:ext cx="29174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Бизнес-модель</a:t>
            </a:r>
            <a:endParaRPr dirty="0"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0A116A89-2023-1C47-B747-E0087096C389}"/>
              </a:ext>
            </a:extLst>
          </p:cNvPr>
          <p:cNvSpPr/>
          <p:nvPr/>
        </p:nvSpPr>
        <p:spPr>
          <a:xfrm>
            <a:off x="1119253" y="4383571"/>
            <a:ext cx="149608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Приложение для студентов с расписанием и общением с преподавателями</a:t>
            </a:r>
          </a:p>
        </p:txBody>
      </p:sp>
      <p:sp>
        <p:nvSpPr>
          <p:cNvPr id="6" name="Shape 704">
            <a:extLst>
              <a:ext uri="{FF2B5EF4-FFF2-40B4-BE49-F238E27FC236}">
                <a16:creationId xmlns:a16="http://schemas.microsoft.com/office/drawing/2014/main" id="{2D883EC6-3AD5-0C4D-9258-CDF5F90C2DF4}"/>
              </a:ext>
            </a:extLst>
          </p:cNvPr>
          <p:cNvSpPr/>
          <p:nvPr/>
        </p:nvSpPr>
        <p:spPr>
          <a:xfrm>
            <a:off x="1119253" y="3294072"/>
            <a:ext cx="109485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Идея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D45C4DBB-016C-3145-9480-4F9AA0F2EFBF}"/>
              </a:ext>
            </a:extLst>
          </p:cNvPr>
          <p:cNvSpPr/>
          <p:nvPr/>
        </p:nvSpPr>
        <p:spPr>
          <a:xfrm>
            <a:off x="1119253" y="6050621"/>
            <a:ext cx="574836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Заполняем ее 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MIRO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вместе</a:t>
            </a:r>
          </a:p>
        </p:txBody>
      </p:sp>
    </p:spTree>
    <p:extLst>
      <p:ext uri="{BB962C8B-B14F-4D97-AF65-F5344CB8AC3E}">
        <p14:creationId xmlns:p14="http://schemas.microsoft.com/office/powerpoint/2010/main" val="77248813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13AF19C4-3475-A040-9B34-92800CE40BFB}"/>
              </a:ext>
            </a:extLst>
          </p:cNvPr>
          <p:cNvSpPr/>
          <p:nvPr/>
        </p:nvSpPr>
        <p:spPr>
          <a:xfrm>
            <a:off x="7043149" y="143127"/>
            <a:ext cx="603049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>
                <a:solidFill>
                  <a:schemeClr val="bg1"/>
                </a:solidFill>
              </a:rPr>
              <a:t>Бизнес-модель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Graphik"/>
              </a:rPr>
              <a:t>Остервальдера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97205-734F-CBE3-0F00-746CA86B6272}"/>
              </a:ext>
            </a:extLst>
          </p:cNvPr>
          <p:cNvSpPr txBox="1"/>
          <p:nvPr/>
        </p:nvSpPr>
        <p:spPr>
          <a:xfrm>
            <a:off x="8290608" y="610979"/>
            <a:ext cx="3535581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" b="1" i="0" dirty="0">
                <a:solidFill>
                  <a:schemeClr val="bg1"/>
                </a:solidFill>
                <a:effectLst/>
                <a:latin typeface="wfont_72d90e_100554fd70b74999b883405e3b62e6fb"/>
              </a:rPr>
              <a:t>Business Model Canva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B48BA5-0341-956E-049D-D0089DDB9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30" y="1617438"/>
            <a:ext cx="15038258" cy="89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228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7142</TotalTime>
  <Words>253</Words>
  <Application>Microsoft Macintosh PowerPoint</Application>
  <PresentationFormat>Произвольный</PresentationFormat>
  <Paragraphs>68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Graphik</vt:lpstr>
      <vt:lpstr>San Francisco Display Light</vt:lpstr>
      <vt:lpstr>San Francisco Display Thin</vt:lpstr>
      <vt:lpstr>San Francisco Display Ultralight</vt:lpstr>
      <vt:lpstr>wfont_72d90e_100554fd70b74999b883405e3b62e6fb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91</cp:revision>
  <dcterms:modified xsi:type="dcterms:W3CDTF">2024-09-27T19:06:42Z</dcterms:modified>
</cp:coreProperties>
</file>