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2" r:id="rId3"/>
    <p:sldId id="370" r:id="rId4"/>
    <p:sldId id="369" r:id="rId5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8"/>
    <p:restoredTop sz="96370"/>
  </p:normalViewPr>
  <p:slideViewPr>
    <p:cSldViewPr snapToGrid="0" snapToObjects="1" showGuides="1">
      <p:cViewPr varScale="1">
        <p:scale>
          <a:sx n="96" d="100"/>
          <a:sy n="96" d="100"/>
        </p:scale>
        <p:origin x="776" y="19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7231504" y="1070993"/>
            <a:ext cx="565379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будем вести наш продукт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D87FAFB7-EAF0-5C41-AF1C-EC057F1FAAD2}"/>
              </a:ext>
            </a:extLst>
          </p:cNvPr>
          <p:cNvSpPr/>
          <p:nvPr/>
        </p:nvSpPr>
        <p:spPr>
          <a:xfrm>
            <a:off x="2539530" y="5217095"/>
            <a:ext cx="6171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Jira</a:t>
            </a:r>
            <a:endParaRPr dirty="0"/>
          </a:p>
        </p:txBody>
      </p:sp>
      <p:sp>
        <p:nvSpPr>
          <p:cNvPr id="15" name="Shape 704">
            <a:extLst>
              <a:ext uri="{FF2B5EF4-FFF2-40B4-BE49-F238E27FC236}">
                <a16:creationId xmlns:a16="http://schemas.microsoft.com/office/drawing/2014/main" id="{0B95C6BC-FE62-6C45-A1FD-D2B3BD0B7BC0}"/>
              </a:ext>
            </a:extLst>
          </p:cNvPr>
          <p:cNvSpPr/>
          <p:nvPr/>
        </p:nvSpPr>
        <p:spPr>
          <a:xfrm>
            <a:off x="8761989" y="5217095"/>
            <a:ext cx="104034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Trello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7C262552-26C7-3147-92AF-040763C87C4C}"/>
              </a:ext>
            </a:extLst>
          </p:cNvPr>
          <p:cNvSpPr/>
          <p:nvPr/>
        </p:nvSpPr>
        <p:spPr>
          <a:xfrm>
            <a:off x="14198138" y="4947790"/>
            <a:ext cx="389315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Система, которая нравится лично вам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36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71878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Работаем в ПО для ведения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3378231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49186" y="5519055"/>
            <a:ext cx="513336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Собираемся в продуктовые команды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263036" y="5535381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Приглашаем команду в свое пространство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5910346" y="5551712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Начинаем новый проект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2239</TotalTime>
  <Words>43</Words>
  <Application>Microsoft Macintosh PowerPoint</Application>
  <PresentationFormat>Произвольный</PresentationFormat>
  <Paragraphs>16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88</cp:revision>
  <dcterms:modified xsi:type="dcterms:W3CDTF">2024-09-27T19:24:07Z</dcterms:modified>
</cp:coreProperties>
</file>