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70" r:id="rId3"/>
    <p:sldId id="369" r:id="rId4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/>
    <p:restoredTop sz="96327"/>
  </p:normalViewPr>
  <p:slideViewPr>
    <p:cSldViewPr snapToGrid="0" snapToObjects="1" showGuides="1">
      <p:cViewPr varScale="1">
        <p:scale>
          <a:sx n="68" d="100"/>
          <a:sy n="68" d="100"/>
        </p:scale>
        <p:origin x="280" y="52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71878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Работаем в ПО для ведения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3378231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49186" y="5519055"/>
            <a:ext cx="513336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Собираемся в продуктовые команды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263036" y="5535381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Приглашаем команду в свое пространство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5910346" y="5551712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Начинаем новый проект</a:t>
            </a:r>
            <a:endParaRPr dirty="0"/>
          </a:p>
        </p:txBody>
      </p:sp>
      <p:sp>
        <p:nvSpPr>
          <p:cNvPr id="2" name="Shape 704">
            <a:extLst>
              <a:ext uri="{FF2B5EF4-FFF2-40B4-BE49-F238E27FC236}">
                <a16:creationId xmlns:a16="http://schemas.microsoft.com/office/drawing/2014/main" id="{D900CB52-9A7D-F415-CB9A-E9CB65417652}"/>
              </a:ext>
            </a:extLst>
          </p:cNvPr>
          <p:cNvSpPr/>
          <p:nvPr/>
        </p:nvSpPr>
        <p:spPr>
          <a:xfrm>
            <a:off x="1465597" y="7466410"/>
            <a:ext cx="38962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Заводим задачи</a:t>
            </a:r>
            <a:endParaRPr dirty="0"/>
          </a:p>
        </p:txBody>
      </p:sp>
      <p:sp>
        <p:nvSpPr>
          <p:cNvPr id="3" name="Shape 704">
            <a:extLst>
              <a:ext uri="{FF2B5EF4-FFF2-40B4-BE49-F238E27FC236}">
                <a16:creationId xmlns:a16="http://schemas.microsoft.com/office/drawing/2014/main" id="{9CE62D3E-0B31-461F-E76B-387BFDFB518A}"/>
              </a:ext>
            </a:extLst>
          </p:cNvPr>
          <p:cNvSpPr/>
          <p:nvPr/>
        </p:nvSpPr>
        <p:spPr>
          <a:xfrm>
            <a:off x="8263036" y="7365467"/>
            <a:ext cx="38962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Планируем спринт</a:t>
            </a:r>
            <a:endParaRPr dirty="0"/>
          </a:p>
        </p:txBody>
      </p:sp>
      <p:sp>
        <p:nvSpPr>
          <p:cNvPr id="4" name="Shape 704">
            <a:extLst>
              <a:ext uri="{FF2B5EF4-FFF2-40B4-BE49-F238E27FC236}">
                <a16:creationId xmlns:a16="http://schemas.microsoft.com/office/drawing/2014/main" id="{C72B8C31-1CEE-7FF8-57DA-5DC17EB9C778}"/>
              </a:ext>
            </a:extLst>
          </p:cNvPr>
          <p:cNvSpPr/>
          <p:nvPr/>
        </p:nvSpPr>
        <p:spPr>
          <a:xfrm>
            <a:off x="15910346" y="7267294"/>
            <a:ext cx="38962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Демо, ретро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2273</TotalTime>
  <Words>36</Words>
  <Application>Microsoft Macintosh PowerPoint</Application>
  <PresentationFormat>Произвольный</PresentationFormat>
  <Paragraphs>14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90</cp:revision>
  <dcterms:modified xsi:type="dcterms:W3CDTF">2024-10-11T21:02:41Z</dcterms:modified>
</cp:coreProperties>
</file>