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70" r:id="rId3"/>
    <p:sldId id="372" r:id="rId4"/>
    <p:sldId id="374" r:id="rId5"/>
    <p:sldId id="375" r:id="rId6"/>
    <p:sldId id="369" r:id="rId7"/>
    <p:sldId id="373" r:id="rId8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3"/>
    <p:restoredTop sz="96327"/>
  </p:normalViewPr>
  <p:slideViewPr>
    <p:cSldViewPr snapToGrid="0" snapToObjects="1" showGuides="1">
      <p:cViewPr varScale="1">
        <p:scale>
          <a:sx n="77" d="100"/>
          <a:sy n="77" d="100"/>
        </p:scale>
        <p:origin x="864" y="192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9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34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19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https://</a:t>
            </a:r>
            <a:r>
              <a:rPr lang="en" dirty="0" err="1"/>
              <a:t>docs.google.com</a:t>
            </a:r>
            <a:r>
              <a:rPr lang="en" dirty="0"/>
              <a:t>/document/d/17uXVZjFhIKYLJYvlKluTYP40TijjCIoDFQFk1Z_aunc/</a:t>
            </a:r>
            <a:r>
              <a:rPr lang="en" dirty="0" err="1"/>
              <a:t>edit?tab</a:t>
            </a:r>
            <a:r>
              <a:rPr lang="en" dirty="0"/>
              <a:t>=t.0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31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https://</a:t>
            </a:r>
            <a:r>
              <a:rPr lang="en" dirty="0" err="1"/>
              <a:t>docs.google.com</a:t>
            </a:r>
            <a:r>
              <a:rPr lang="en" dirty="0"/>
              <a:t>/spreadsheets/d/1rH8QwHy3VN_eHlhDXH9ibusqVaOkZl3D24VFNPDPq-4/</a:t>
            </a:r>
            <a:r>
              <a:rPr lang="en" dirty="0" err="1"/>
              <a:t>edit?gid</a:t>
            </a:r>
            <a:r>
              <a:rPr lang="en" dirty="0"/>
              <a:t>=0#gid=0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431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2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059792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  <p:sldLayoutId id="2147483690" r:id="rId8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3297733" y="1188724"/>
            <a:ext cx="1352133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Постановка задачи, разработка требований и планирование проекта</a:t>
            </a:r>
          </a:p>
        </p:txBody>
      </p:sp>
      <p:sp>
        <p:nvSpPr>
          <p:cNvPr id="10" name="Shape 704">
            <a:extLst>
              <a:ext uri="{FF2B5EF4-FFF2-40B4-BE49-F238E27FC236}">
                <a16:creationId xmlns:a16="http://schemas.microsoft.com/office/drawing/2014/main" id="{C1FDA2A7-4B47-014C-A1BC-49D18658C682}"/>
              </a:ext>
            </a:extLst>
          </p:cNvPr>
          <p:cNvSpPr/>
          <p:nvPr/>
        </p:nvSpPr>
        <p:spPr>
          <a:xfrm>
            <a:off x="3301110" y="4692207"/>
            <a:ext cx="4707084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Напишем техническое задание</a:t>
            </a:r>
            <a:endParaRPr dirty="0"/>
          </a:p>
        </p:txBody>
      </p:sp>
      <p:sp>
        <p:nvSpPr>
          <p:cNvPr id="3" name="Shape 704">
            <a:extLst>
              <a:ext uri="{FF2B5EF4-FFF2-40B4-BE49-F238E27FC236}">
                <a16:creationId xmlns:a16="http://schemas.microsoft.com/office/drawing/2014/main" id="{6647D535-3150-72DB-EEF7-EA9558AA6126}"/>
              </a:ext>
            </a:extLst>
          </p:cNvPr>
          <p:cNvSpPr/>
          <p:nvPr/>
        </p:nvSpPr>
        <p:spPr>
          <a:xfrm>
            <a:off x="13098862" y="4934994"/>
            <a:ext cx="433953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Составим план-график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071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F7735D-8700-17CC-F130-06CAE7C3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98" y="1961804"/>
            <a:ext cx="13843804" cy="8323444"/>
          </a:xfrm>
          <a:prstGeom prst="rect">
            <a:avLst/>
          </a:prstGeom>
        </p:spPr>
      </p:pic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6745794" y="687552"/>
            <a:ext cx="662521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Разработка технического задания</a:t>
            </a:r>
          </a:p>
        </p:txBody>
      </p:sp>
    </p:spTree>
    <p:extLst>
      <p:ext uri="{BB962C8B-B14F-4D97-AF65-F5344CB8AC3E}">
        <p14:creationId xmlns:p14="http://schemas.microsoft.com/office/powerpoint/2010/main" val="296657352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6745794" y="687552"/>
            <a:ext cx="662521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Разработка технического задания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F4875-5F8A-4F39-16E3-63BA30F573DD}"/>
              </a:ext>
            </a:extLst>
          </p:cNvPr>
          <p:cNvSpPr txBox="1"/>
          <p:nvPr/>
        </p:nvSpPr>
        <p:spPr>
          <a:xfrm>
            <a:off x="9198710" y="1862052"/>
            <a:ext cx="1719379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Для чего?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39BA8-86DA-F3A4-FE85-50CB42319E36}"/>
              </a:ext>
            </a:extLst>
          </p:cNvPr>
          <p:cNvSpPr txBox="1"/>
          <p:nvPr/>
        </p:nvSpPr>
        <p:spPr>
          <a:xfrm>
            <a:off x="1479666" y="3431992"/>
            <a:ext cx="18203590" cy="5447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Четкое определение требований</a:t>
            </a:r>
            <a:r>
              <a:rPr lang="ru-RU" dirty="0">
                <a:solidFill>
                  <a:schemeClr val="bg1"/>
                </a:solidFill>
              </a:rPr>
              <a:t>: описывает функциональные и технические требования к продукту или услуге, что позволяет избежать недоразумений между всеми участниками проекта.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Планирование ресурсов и сроков</a:t>
            </a:r>
            <a:r>
              <a:rPr lang="ru-RU" dirty="0">
                <a:solidFill>
                  <a:schemeClr val="bg1"/>
                </a:solidFill>
              </a:rPr>
              <a:t>: помогает оценить необходимые ресурсы, сроки выполнения работ и требуемые компетенции для успешной реализации.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Контроль качества и выполнения</a:t>
            </a:r>
            <a:r>
              <a:rPr lang="ru-RU" dirty="0">
                <a:solidFill>
                  <a:schemeClr val="bg1"/>
                </a:solidFill>
              </a:rPr>
              <a:t>: служит основой для проверки выполнения задач. Это документ, по которому можно проверить соответствие конечного результата ожиданиям.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Юридическая защита</a:t>
            </a:r>
            <a:r>
              <a:rPr lang="ru-RU" dirty="0">
                <a:solidFill>
                  <a:schemeClr val="bg1"/>
                </a:solidFill>
              </a:rPr>
              <a:t>: в случае споров ТЗ может быть использовано для определения, выполнены ли условия договора.</a:t>
            </a:r>
          </a:p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217474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6745794" y="687552"/>
            <a:ext cx="662521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Разработка технического задания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F4875-5F8A-4F39-16E3-63BA30F573DD}"/>
              </a:ext>
            </a:extLst>
          </p:cNvPr>
          <p:cNvSpPr txBox="1"/>
          <p:nvPr/>
        </p:nvSpPr>
        <p:spPr>
          <a:xfrm>
            <a:off x="8919788" y="4355870"/>
            <a:ext cx="2277224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Заполняем ТЗ</a:t>
            </a:r>
          </a:p>
        </p:txBody>
      </p:sp>
    </p:spTree>
    <p:extLst>
      <p:ext uri="{BB962C8B-B14F-4D97-AF65-F5344CB8AC3E}">
        <p14:creationId xmlns:p14="http://schemas.microsoft.com/office/powerpoint/2010/main" val="325468177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FB817D-986F-9FE9-2986-32BF94765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57" y="2232462"/>
            <a:ext cx="10707248" cy="6213268"/>
          </a:xfrm>
          <a:prstGeom prst="rect">
            <a:avLst/>
          </a:prstGeom>
        </p:spPr>
      </p:pic>
      <p:sp>
        <p:nvSpPr>
          <p:cNvPr id="3" name="Shape 704">
            <a:extLst>
              <a:ext uri="{FF2B5EF4-FFF2-40B4-BE49-F238E27FC236}">
                <a16:creationId xmlns:a16="http://schemas.microsoft.com/office/drawing/2014/main" id="{DC165C1F-F559-F38D-A2BA-49E5E4CBEE32}"/>
              </a:ext>
            </a:extLst>
          </p:cNvPr>
          <p:cNvSpPr/>
          <p:nvPr/>
        </p:nvSpPr>
        <p:spPr>
          <a:xfrm>
            <a:off x="8633787" y="868855"/>
            <a:ext cx="251671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План-график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AF0F0-366E-031F-992B-300B2F295A87}"/>
              </a:ext>
            </a:extLst>
          </p:cNvPr>
          <p:cNvSpPr txBox="1"/>
          <p:nvPr/>
        </p:nvSpPr>
        <p:spPr>
          <a:xfrm>
            <a:off x="12452465" y="2793076"/>
            <a:ext cx="7664335" cy="5447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Основные этапы: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Исследование и анализ (</a:t>
            </a:r>
            <a:r>
              <a:rPr lang="en" dirty="0">
                <a:solidFill>
                  <a:schemeClr val="bg1"/>
                </a:solidFill>
              </a:rPr>
              <a:t>Research &amp; Analysis)</a:t>
            </a:r>
          </a:p>
          <a:p>
            <a:pPr>
              <a:buFont typeface="Arial" panose="020B0604020202020204" pitchFamily="34" charset="0"/>
              <a:buChar char="•"/>
            </a:pPr>
            <a:endParaRPr lang="e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Проектирование и прототипирование (</a:t>
            </a:r>
            <a:r>
              <a:rPr lang="en" dirty="0">
                <a:solidFill>
                  <a:schemeClr val="bg1"/>
                </a:solidFill>
              </a:rPr>
              <a:t>Design &amp; Prototyping)</a:t>
            </a:r>
          </a:p>
          <a:p>
            <a:pPr>
              <a:buFont typeface="Arial" panose="020B0604020202020204" pitchFamily="34" charset="0"/>
              <a:buChar char="•"/>
            </a:pPr>
            <a:endParaRPr lang="e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Разработка (</a:t>
            </a:r>
            <a:r>
              <a:rPr lang="en" dirty="0">
                <a:solidFill>
                  <a:schemeClr val="bg1"/>
                </a:solidFill>
              </a:rPr>
              <a:t>Development)</a:t>
            </a:r>
          </a:p>
          <a:p>
            <a:pPr>
              <a:buFont typeface="Arial" panose="020B0604020202020204" pitchFamily="34" charset="0"/>
              <a:buChar char="•"/>
            </a:pPr>
            <a:endParaRPr lang="e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Тестирование (</a:t>
            </a:r>
            <a:r>
              <a:rPr lang="en" dirty="0">
                <a:solidFill>
                  <a:schemeClr val="bg1"/>
                </a:solidFill>
              </a:rPr>
              <a:t>Testing)</a:t>
            </a:r>
          </a:p>
          <a:p>
            <a:pPr>
              <a:buFont typeface="Arial" panose="020B0604020202020204" pitchFamily="34" charset="0"/>
              <a:buChar char="•"/>
            </a:pPr>
            <a:endParaRPr lang="e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Запуск продукта (</a:t>
            </a:r>
            <a:r>
              <a:rPr lang="en" dirty="0">
                <a:solidFill>
                  <a:schemeClr val="bg1"/>
                </a:solidFill>
              </a:rPr>
              <a:t>Launch)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931191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2536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2362</TotalTime>
  <Words>201</Words>
  <Application>Microsoft Macintosh PowerPoint</Application>
  <PresentationFormat>Произвольный</PresentationFormat>
  <Paragraphs>36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San Francisco Display Light</vt:lpstr>
      <vt:lpstr>San Francisco Display Thin</vt:lpstr>
      <vt:lpstr>San Francisco Display Ultralight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Соколов Игорь</cp:lastModifiedBy>
  <cp:revision>97</cp:revision>
  <dcterms:modified xsi:type="dcterms:W3CDTF">2024-10-12T06:40:46Z</dcterms:modified>
</cp:coreProperties>
</file>