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9" r:id="rId3"/>
    <p:sldId id="371" r:id="rId4"/>
    <p:sldId id="372" r:id="rId5"/>
    <p:sldId id="374" r:id="rId6"/>
    <p:sldId id="373" r:id="rId7"/>
    <p:sldId id="375" r:id="rId8"/>
    <p:sldId id="376" r:id="rId9"/>
    <p:sldId id="377" r:id="rId10"/>
    <p:sldId id="378" r:id="rId11"/>
    <p:sldId id="370" r:id="rId12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7"/>
    <p:restoredTop sz="96255"/>
  </p:normalViewPr>
  <p:slideViewPr>
    <p:cSldViewPr snapToGrid="0" snapToObjects="1" showGuides="1">
      <p:cViewPr varScale="1">
        <p:scale>
          <a:sx n="75" d="100"/>
          <a:sy n="75" d="100"/>
        </p:scale>
        <p:origin x="464" y="184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9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5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51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31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2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2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387512" y="4073541"/>
            <a:ext cx="3264740" cy="2938167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412923" y="4017316"/>
            <a:ext cx="3264740" cy="2938167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8412923" y="4993957"/>
            <a:ext cx="3094756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Информационные </a:t>
            </a:r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технологии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843050" y="610979"/>
            <a:ext cx="443070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Применение миграций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321056" y="2630829"/>
            <a:ext cx="9495857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 того, чтобы привести БД к нужному состоянию (создать таблицы, индексы и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)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директории с файлом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manage.py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9C4D-3908-FCA5-1133-CA6F1AAD62AE}"/>
              </a:ext>
            </a:extLst>
          </p:cNvPr>
          <p:cNvSpPr txBox="1"/>
          <p:nvPr/>
        </p:nvSpPr>
        <p:spPr>
          <a:xfrm>
            <a:off x="6834086" y="5663235"/>
            <a:ext cx="702823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poetry run python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manage.py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migrate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023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5217095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01941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400093" y="476294"/>
            <a:ext cx="331661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Установка </a:t>
            </a:r>
            <a:r>
              <a:rPr lang="en-US" dirty="0"/>
              <a:t>Docker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7339693" y="4972167"/>
            <a:ext cx="543741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https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://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www.docker.com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400093" y="476294"/>
            <a:ext cx="323806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Установка</a:t>
            </a:r>
            <a:r>
              <a:rPr lang="en-US" dirty="0"/>
              <a:t> poetry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7339693" y="4972167"/>
            <a:ext cx="543741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https://python-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poetry.org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/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2492373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615423" y="745599"/>
            <a:ext cx="48859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нового проекта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895646" y="3466925"/>
            <a:ext cx="632550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poetry new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project_name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35C89-4AEE-808C-9D76-C3513D4255E9}"/>
              </a:ext>
            </a:extLst>
          </p:cNvPr>
          <p:cNvSpPr txBox="1"/>
          <p:nvPr/>
        </p:nvSpPr>
        <p:spPr>
          <a:xfrm>
            <a:off x="4195687" y="4944533"/>
            <a:ext cx="11480800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Далее переходим в папку проекта и выполняем команду по установке зависимостей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: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poetry install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12513400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542213" y="476294"/>
            <a:ext cx="703237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Добавление нового интерпретатора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E672F8-A061-6B9F-68C0-39EE7886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600" y="3132666"/>
            <a:ext cx="7480300" cy="4406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4504D-4A58-781C-CD38-AD03524F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01" y="2083604"/>
            <a:ext cx="7772400" cy="20981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982A7-48D5-1326-38BF-0B5FA49AF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900" y="6052136"/>
            <a:ext cx="7772400" cy="3677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DE5F2-7443-AE80-368C-EC315D66D86F}"/>
              </a:ext>
            </a:extLst>
          </p:cNvPr>
          <p:cNvSpPr txBox="1"/>
          <p:nvPr/>
        </p:nvSpPr>
        <p:spPr>
          <a:xfrm>
            <a:off x="10581502" y="8128001"/>
            <a:ext cx="7509786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Теперь все новые вкладки в терминале будут с новым окружением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D55BCB-5584-2393-7580-84381BFEE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3600" y="9500750"/>
            <a:ext cx="7772400" cy="13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11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615423" y="745599"/>
            <a:ext cx="48859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нового проекта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895645" y="2569459"/>
            <a:ext cx="7988755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Для установки новых зависимостей выполняем команду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35C89-4AEE-808C-9D76-C3513D4255E9}"/>
              </a:ext>
            </a:extLst>
          </p:cNvPr>
          <p:cNvSpPr txBox="1"/>
          <p:nvPr/>
        </p:nvSpPr>
        <p:spPr>
          <a:xfrm>
            <a:off x="8092242" y="5170929"/>
            <a:ext cx="393231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poetry add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django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73277043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615423" y="745599"/>
            <a:ext cx="743953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Инициализация нового проекта </a:t>
            </a:r>
            <a:r>
              <a:rPr lang="en-US" dirty="0" err="1"/>
              <a:t>django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128800" y="2948608"/>
            <a:ext cx="949585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виртуальное окружение не активировано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35C89-4AEE-808C-9D76-C3513D4255E9}"/>
              </a:ext>
            </a:extLst>
          </p:cNvPr>
          <p:cNvSpPr txBox="1"/>
          <p:nvPr/>
        </p:nvSpPr>
        <p:spPr>
          <a:xfrm>
            <a:off x="5859423" y="4536481"/>
            <a:ext cx="10951535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poetry run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django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-admin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startproject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project_name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.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3A719-C67E-A849-24B0-AD23817591CF}"/>
              </a:ext>
            </a:extLst>
          </p:cNvPr>
          <p:cNvSpPr txBox="1"/>
          <p:nvPr/>
        </p:nvSpPr>
        <p:spPr>
          <a:xfrm>
            <a:off x="10058400" y="6124354"/>
            <a:ext cx="10996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FA5E1-07B1-9DB5-009C-DC79A345874E}"/>
              </a:ext>
            </a:extLst>
          </p:cNvPr>
          <p:cNvSpPr txBox="1"/>
          <p:nvPr/>
        </p:nvSpPr>
        <p:spPr>
          <a:xfrm>
            <a:off x="6128800" y="7712227"/>
            <a:ext cx="100584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django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-admin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startproject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project_name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4484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615423" y="745599"/>
            <a:ext cx="743953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Инициализация нового проекта </a:t>
            </a:r>
            <a:r>
              <a:rPr lang="en-US" dirty="0" err="1"/>
              <a:t>django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128800" y="2948608"/>
            <a:ext cx="9495857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Создаем под приложение в нашем проекте, переходим в созданную директорию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9C4D-3908-FCA5-1133-CA6F1AAD62AE}"/>
              </a:ext>
            </a:extLst>
          </p:cNvPr>
          <p:cNvSpPr txBox="1"/>
          <p:nvPr/>
        </p:nvSpPr>
        <p:spPr>
          <a:xfrm>
            <a:off x="8596423" y="4215818"/>
            <a:ext cx="368949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cd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project_name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2072C-71E4-5BC6-658E-DF93C6551CBF}"/>
              </a:ext>
            </a:extLst>
          </p:cNvPr>
          <p:cNvSpPr txBox="1"/>
          <p:nvPr/>
        </p:nvSpPr>
        <p:spPr>
          <a:xfrm>
            <a:off x="6128800" y="6208023"/>
            <a:ext cx="920334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poetry run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django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-admin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startapp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test_app</a:t>
            </a:r>
            <a:endParaRPr lang="ru-RU" sz="32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4032794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431620" y="767974"/>
            <a:ext cx="28902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Запуск проекта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202C-AB9A-D840-A8EF-E627AE654A7B}"/>
              </a:ext>
            </a:extLst>
          </p:cNvPr>
          <p:cNvSpPr txBox="1"/>
          <p:nvPr/>
        </p:nvSpPr>
        <p:spPr>
          <a:xfrm>
            <a:off x="6852684" y="3057671"/>
            <a:ext cx="9495857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директории с файлом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manage.py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9C4D-3908-FCA5-1133-CA6F1AAD62AE}"/>
              </a:ext>
            </a:extLst>
          </p:cNvPr>
          <p:cNvSpPr txBox="1"/>
          <p:nvPr/>
        </p:nvSpPr>
        <p:spPr>
          <a:xfrm>
            <a:off x="6852684" y="4472389"/>
            <a:ext cx="702823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poetry run python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manage.py</a:t>
            </a:r>
            <a:r>
              <a:rPr lang="en-US" sz="32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San Francisco Display Thin"/>
              </a:rPr>
              <a:t>runserver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A26824-9BD5-6DFD-0631-D778CE56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29" y="6624717"/>
            <a:ext cx="16310344" cy="1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040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30925</TotalTime>
  <Words>179</Words>
  <Application>Microsoft Macintosh PowerPoint</Application>
  <PresentationFormat>Произвольный</PresentationFormat>
  <Paragraphs>43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110</cp:revision>
  <dcterms:modified xsi:type="dcterms:W3CDTF">2022-10-31T07:02:27Z</dcterms:modified>
</cp:coreProperties>
</file>