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7" r:id="rId3"/>
    <p:sldId id="371" r:id="rId4"/>
    <p:sldId id="372" r:id="rId5"/>
    <p:sldId id="373" r:id="rId6"/>
    <p:sldId id="375" r:id="rId7"/>
    <p:sldId id="380" r:id="rId8"/>
    <p:sldId id="379" r:id="rId9"/>
    <p:sldId id="378" r:id="rId10"/>
    <p:sldId id="374" r:id="rId11"/>
    <p:sldId id="369" r:id="rId12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6405"/>
  </p:normalViewPr>
  <p:slideViewPr>
    <p:cSldViewPr snapToGrid="0" snapToObjects="1" showGuides="1">
      <p:cViewPr varScale="1">
        <p:scale>
          <a:sx n="79" d="100"/>
          <a:sy n="79" d="100"/>
        </p:scale>
        <p:origin x="504" y="20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13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Узнать, откуда собирать гипотезы</a:t>
            </a:r>
          </a:p>
          <a:p>
            <a:r>
              <a:rPr lang="ru-RU" dirty="0"/>
              <a:t>Узнать, как систематизировать гипотезы для последующей проверки</a:t>
            </a:r>
          </a:p>
          <a:p>
            <a:r>
              <a:rPr lang="ru-RU" dirty="0"/>
              <a:t>Получить чек-лист для </a:t>
            </a:r>
            <a:r>
              <a:rPr lang="ru-RU" dirty="0" err="1"/>
              <a:t>дискаверинга</a:t>
            </a:r>
            <a:r>
              <a:rPr lang="ru-RU" dirty="0"/>
              <a:t> и </a:t>
            </a:r>
            <a:r>
              <a:rPr lang="ru-RU" dirty="0" err="1"/>
              <a:t>валидации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46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7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3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7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0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 старта дайте человеку понять, что ничего продавать вы ему не собираетесь, иначе он будет замкнут и напряженно ждать ваших сладких речей. </a:t>
            </a:r>
            <a:endParaRPr lang="en-US" dirty="0"/>
          </a:p>
          <a:p>
            <a:r>
              <a:rPr lang="ru-RU" dirty="0"/>
              <a:t>Если у разных людей схожие проблемы в определенной сфере, дополняйте свой сценарий проведения интервью уточнениями по этим схожим проблемам. Сценарий шлифуется практически всегда по ходу дела </a:t>
            </a:r>
            <a:endParaRPr lang="en-US" dirty="0"/>
          </a:p>
          <a:p>
            <a:r>
              <a:rPr lang="ru-RU" dirty="0"/>
              <a:t>Пять «почему?». Этот вопрос мы задаем до тех пор, пока не докопаемся до глубинной причины или эмоции. — Три повтора. Мы задаем один и тот же вопрос несколько раз в разном контексте: паттерны поведения одного и того же человека в разных условиях могут сильно отличаться. </a:t>
            </a:r>
            <a:endParaRPr lang="en-US" dirty="0"/>
          </a:p>
          <a:p>
            <a:r>
              <a:rPr lang="ru-RU" dirty="0"/>
              <a:t>Ловите </a:t>
            </a:r>
            <a:r>
              <a:rPr lang="ru-RU" dirty="0" err="1"/>
              <a:t>инсайты</a:t>
            </a:r>
            <a:r>
              <a:rPr lang="ru-RU" dirty="0"/>
              <a:t>. Общение с пользователями обычно открывает глаза на вещи, о которых вы раньше даже не задумывались. </a:t>
            </a:r>
          </a:p>
        </p:txBody>
      </p:sp>
    </p:spTree>
    <p:extLst>
      <p:ext uri="{BB962C8B-B14F-4D97-AF65-F5344CB8AC3E}">
        <p14:creationId xmlns:p14="http://schemas.microsoft.com/office/powerpoint/2010/main" val="246759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7766907" y="610915"/>
            <a:ext cx="427200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Фиксация результатов</a:t>
            </a:r>
            <a:endParaRPr dirty="0"/>
          </a:p>
        </p:txBody>
      </p:sp>
      <p:sp>
        <p:nvSpPr>
          <p:cNvPr id="9" name="Shape 704">
            <a:extLst>
              <a:ext uri="{FF2B5EF4-FFF2-40B4-BE49-F238E27FC236}">
                <a16:creationId xmlns:a16="http://schemas.microsoft.com/office/drawing/2014/main" id="{04372023-96DD-2449-86F7-EB8CA80DEC2F}"/>
              </a:ext>
            </a:extLst>
          </p:cNvPr>
          <p:cNvSpPr/>
          <p:nvPr/>
        </p:nvSpPr>
        <p:spPr>
          <a:xfrm>
            <a:off x="5042604" y="4947791"/>
            <a:ext cx="1003159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Разберем на вашем продукте или на заготовленном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64738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096324" y="1025136"/>
            <a:ext cx="430566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Customer development</a:t>
            </a:r>
            <a:endParaRPr dirty="0"/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изучим?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 на практике?</a:t>
            </a:r>
            <a:endParaRPr dirty="0"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Где пригодится?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7070402" y="341674"/>
            <a:ext cx="59759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Статистика провалов </a:t>
            </a:r>
            <a:r>
              <a:rPr lang="ru-RU" sz="3500" dirty="0" err="1">
                <a:sym typeface="San Francisco Display Thin"/>
              </a:rPr>
              <a:t>стартапов</a:t>
            </a:r>
            <a:endParaRPr dirty="0"/>
          </a:p>
        </p:txBody>
      </p:sp>
      <p:pic>
        <p:nvPicPr>
          <p:cNvPr id="1028" name="Picture 4" descr="Причины провала стартапов ">
            <a:extLst>
              <a:ext uri="{FF2B5EF4-FFF2-40B4-BE49-F238E27FC236}">
                <a16:creationId xmlns:a16="http://schemas.microsoft.com/office/drawing/2014/main" id="{0F20BB78-D61F-CB47-8CEA-E420D4D0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99" y="1435100"/>
            <a:ext cx="12700000" cy="878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64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7885529" y="610979"/>
            <a:ext cx="434574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Customer Development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77264-82A7-BE46-80AE-534A709501F8}"/>
              </a:ext>
            </a:extLst>
          </p:cNvPr>
          <p:cNvSpPr txBox="1"/>
          <p:nvPr/>
        </p:nvSpPr>
        <p:spPr>
          <a:xfrm>
            <a:off x="5029200" y="4101406"/>
            <a:ext cx="10058400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Подход к созданию и развитию бизнесов, продуктов и услуг, основанный на том, что важнейшим активом компании являются клиенты и отношения с ними, а не продукты и услуги как таковые. </a:t>
            </a:r>
          </a:p>
        </p:txBody>
      </p:sp>
    </p:spTree>
    <p:extLst>
      <p:ext uri="{BB962C8B-B14F-4D97-AF65-F5344CB8AC3E}">
        <p14:creationId xmlns:p14="http://schemas.microsoft.com/office/powerpoint/2010/main" val="3458043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7178605" y="745599"/>
            <a:ext cx="555120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Подход к развитию продукта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2629A-B9B6-944F-9B0A-4ADF399ACF8D}"/>
              </a:ext>
            </a:extLst>
          </p:cNvPr>
          <p:cNvSpPr txBox="1"/>
          <p:nvPr/>
        </p:nvSpPr>
        <p:spPr>
          <a:xfrm>
            <a:off x="5029200" y="4324544"/>
            <a:ext cx="10058400" cy="4401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Давайте разберёмся, чем занимаются люди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Почему и зачем они этим занимаются, какие у них мотивы и цели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 какими проблемами и сложностями они сталкиваются, как их решают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мы можем сделать, чтобы им помочь в их деятельности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нам заработать на той помощи</a:t>
            </a:r>
          </a:p>
        </p:txBody>
      </p:sp>
    </p:spTree>
    <p:extLst>
      <p:ext uri="{BB962C8B-B14F-4D97-AF65-F5344CB8AC3E}">
        <p14:creationId xmlns:p14="http://schemas.microsoft.com/office/powerpoint/2010/main" val="295514712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7852668" y="610979"/>
            <a:ext cx="441146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Проблемное интервью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B26E-34F8-D14F-936E-B2B6BB8C4867}"/>
              </a:ext>
            </a:extLst>
          </p:cNvPr>
          <p:cNvSpPr txBox="1"/>
          <p:nvPr/>
        </p:nvSpPr>
        <p:spPr>
          <a:xfrm>
            <a:off x="5029200" y="3878268"/>
            <a:ext cx="10058400" cy="4401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Проблемное интервью — это быстрый способ проверки гипотез. Интервью помогает получить информацию о том, какие проблемы испытывают клиенты, как они их решают, что для них является ключевым фактором выбора и многое другое. Обратная связь «из первых уст» дает четкое представление, будет ли продукт востребованным и коммерчески успешным.</a:t>
            </a:r>
          </a:p>
        </p:txBody>
      </p:sp>
    </p:spTree>
    <p:extLst>
      <p:ext uri="{BB962C8B-B14F-4D97-AF65-F5344CB8AC3E}">
        <p14:creationId xmlns:p14="http://schemas.microsoft.com/office/powerpoint/2010/main" val="25017187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97ED-9F41-FF42-8C6E-FD8D56B6A92D}"/>
              </a:ext>
            </a:extLst>
          </p:cNvPr>
          <p:cNvSpPr txBox="1"/>
          <p:nvPr/>
        </p:nvSpPr>
        <p:spPr>
          <a:xfrm>
            <a:off x="5845629" y="430128"/>
            <a:ext cx="100584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Когда используем проблемное интервью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DEE41-5761-9547-9197-689857A7E2A9}"/>
              </a:ext>
            </a:extLst>
          </p:cNvPr>
          <p:cNvSpPr txBox="1"/>
          <p:nvPr/>
        </p:nvSpPr>
        <p:spPr>
          <a:xfrm>
            <a:off x="1306286" y="2479587"/>
            <a:ext cx="18810514" cy="817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Нет возможности собрать количественные данные. Так происходит, если создаётся новый продукт или появляется идея новой функциональности в уже существующем. А также если аудитория продукта новая и ещё не изученная.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Количественные данные собраны, но не помогают проверить гипотезу. Например, дают слишком мало информации о том, как и почему действуют пользователи.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Если ещё ни разу или уже больше нескольких месяцев не видели пользователей, то значит пора. Общение в ходе интервью поможет понять, чем они живут, что их беспокоит, что важно и ценно. </a:t>
            </a:r>
          </a:p>
          <a:p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Цель – выяснить: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Есть ли проблема?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ее формулирует клиент?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клиент оценивает проблему?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он решает эту проблему сейчас?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Насколько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клиентский̆сегмент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привлекателен для бизнеса? </a:t>
            </a:r>
          </a:p>
        </p:txBody>
      </p:sp>
    </p:spTree>
    <p:extLst>
      <p:ext uri="{BB962C8B-B14F-4D97-AF65-F5344CB8AC3E}">
        <p14:creationId xmlns:p14="http://schemas.microsoft.com/office/powerpoint/2010/main" val="11396436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8058884" y="610915"/>
            <a:ext cx="32172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Пример скрипта 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9DC0A-CF8D-A94C-BC0F-D64285C19BDC}"/>
              </a:ext>
            </a:extLst>
          </p:cNvPr>
          <p:cNvSpPr txBox="1"/>
          <p:nvPr/>
        </p:nvSpPr>
        <p:spPr>
          <a:xfrm>
            <a:off x="1551213" y="1870025"/>
            <a:ext cx="16785751" cy="60170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вы сейчас справляетесь с потребностью Х? Сколько вы за это всего платите?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Довольны ли тем, как закрываете потребность Х? Да/Нет? Расскажите подробнее!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произойдёт, если вы не сможете решать потребность Х? Что будете делать?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при текущем решении доставляет вам наибольшее неудобство? Какую эмоцию вы испытывали в момент решения проблемы?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Расскажите, пожалуйста, про последний раз, когда вы сталкивались с этими сложностями. Как часто сталкиваетесь с данной сложностью?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Почему это было тяжело? Оцените от 0 до 10, насколько это было сложно (где 10-ка - самое сильная в жизни эмоция)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 вы бы решали по-другому потребность? Если бы ваше решение существовало, готовы были бы заплатить за него прямо сейчас?</a:t>
            </a:r>
          </a:p>
        </p:txBody>
      </p:sp>
    </p:spTree>
    <p:extLst>
      <p:ext uri="{BB962C8B-B14F-4D97-AF65-F5344CB8AC3E}">
        <p14:creationId xmlns:p14="http://schemas.microsoft.com/office/powerpoint/2010/main" val="323937434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8008960" y="610979"/>
            <a:ext cx="625331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Порядок формирования скрипта</a:t>
            </a:r>
            <a:endParaRPr dirty="0"/>
          </a:p>
        </p:txBody>
      </p:sp>
      <p:sp>
        <p:nvSpPr>
          <p:cNvPr id="6" name="Shape 704">
            <a:extLst>
              <a:ext uri="{FF2B5EF4-FFF2-40B4-BE49-F238E27FC236}">
                <a16:creationId xmlns:a16="http://schemas.microsoft.com/office/drawing/2014/main" id="{03F0957F-9FDF-734B-8566-C353702E6B0C}"/>
              </a:ext>
            </a:extLst>
          </p:cNvPr>
          <p:cNvSpPr/>
          <p:nvPr/>
        </p:nvSpPr>
        <p:spPr>
          <a:xfrm>
            <a:off x="1447298" y="2949367"/>
            <a:ext cx="1088919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Выбрать гипотезы для проверки</a:t>
            </a:r>
            <a:r>
              <a:rPr lang="en-US" sz="3500" dirty="0">
                <a:sym typeface="San Francisco Display Thin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Разработать сценарии </a:t>
            </a:r>
            <a:endParaRPr lang="en-US" sz="3500" dirty="0">
              <a:sym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Решить, где берем нашу ЦА </a:t>
            </a:r>
            <a:endParaRPr lang="en-US" sz="3500" dirty="0">
              <a:sym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Фиксируем результаты </a:t>
            </a:r>
            <a:endParaRPr lang="en-US" sz="3500" dirty="0">
              <a:sym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Анализируем полученные результаты</a:t>
            </a:r>
            <a:endParaRPr lang="en-US" sz="3500" dirty="0">
              <a:sym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Корректируем сценарий по итогам каждого интервью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13306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15503</TotalTime>
  <Words>623</Words>
  <Application>Microsoft Macintosh PowerPoint</Application>
  <PresentationFormat>Произвольный</PresentationFormat>
  <Paragraphs>64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92</cp:revision>
  <dcterms:modified xsi:type="dcterms:W3CDTF">2021-10-05T06:35:59Z</dcterms:modified>
</cp:coreProperties>
</file>