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70" r:id="rId3"/>
    <p:sldId id="369" r:id="rId4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6405"/>
  </p:normalViewPr>
  <p:slideViewPr>
    <p:cSldViewPr snapToGrid="0" snapToObjects="1" showGuides="1">
      <p:cViewPr varScale="1">
        <p:scale>
          <a:sx n="79" d="100"/>
          <a:sy n="79" d="100"/>
        </p:scale>
        <p:origin x="640" y="208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  <p:sldLayoutId id="2147483690" r:id="rId8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873233" y="1270064"/>
            <a:ext cx="71878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Работаем в ПО для ведения продукта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8263036" y="3378231"/>
            <a:ext cx="35907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делать?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649186" y="5519055"/>
            <a:ext cx="5133360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Собираемся в продуктовые команды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8263036" y="5535381"/>
            <a:ext cx="4707084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Приглашаем команду в свое пространство</a:t>
            </a:r>
            <a:endParaRPr dirty="0"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EBA364FF-4696-A84C-986D-4D691241B7E7}"/>
              </a:ext>
            </a:extLst>
          </p:cNvPr>
          <p:cNvSpPr/>
          <p:nvPr/>
        </p:nvSpPr>
        <p:spPr>
          <a:xfrm>
            <a:off x="15910346" y="5551712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Начинаем новый проект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2221</TotalTime>
  <Words>29</Words>
  <Application>Microsoft Macintosh PowerPoint</Application>
  <PresentationFormat>Произвольный</PresentationFormat>
  <Paragraphs>11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 Константинович</cp:lastModifiedBy>
  <cp:revision>87</cp:revision>
  <dcterms:modified xsi:type="dcterms:W3CDTF">2021-09-12T19:25:07Z</dcterms:modified>
</cp:coreProperties>
</file>