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7" r:id="rId6"/>
    <p:sldId id="276" r:id="rId7"/>
    <p:sldId id="268" r:id="rId8"/>
    <p:sldId id="275" r:id="rId9"/>
    <p:sldId id="269" r:id="rId10"/>
    <p:sldId id="274" r:id="rId11"/>
    <p:sldId id="273" r:id="rId12"/>
    <p:sldId id="272" r:id="rId13"/>
    <p:sldId id="282" r:id="rId14"/>
    <p:sldId id="281" r:id="rId15"/>
    <p:sldId id="279" r:id="rId16"/>
    <p:sldId id="283" r:id="rId17"/>
    <p:sldId id="284" r:id="rId18"/>
    <p:sldId id="286" r:id="rId19"/>
    <p:sldId id="285" r:id="rId20"/>
    <p:sldId id="287" r:id="rId21"/>
    <p:sldId id="289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C75AB-D474-457E-A2B4-7B35ADE08920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E32BAB-81A9-4869-9249-B6A778D2D3CA}">
      <dgm:prSet/>
      <dgm:spPr/>
      <dgm:t>
        <a:bodyPr/>
        <a:lstStyle/>
        <a:p>
          <a:r>
            <a:rPr lang="en-US" dirty="0"/>
            <a:t>Use Case Diagram</a:t>
          </a:r>
        </a:p>
      </dgm:t>
    </dgm:pt>
    <dgm:pt modelId="{20A2A8BA-DD09-4FAC-8C72-19663F3EBCDA}" type="parTrans" cxnId="{2FD852AA-7524-47A2-84F5-659085EE15E5}">
      <dgm:prSet/>
      <dgm:spPr/>
      <dgm:t>
        <a:bodyPr/>
        <a:lstStyle/>
        <a:p>
          <a:endParaRPr lang="en-US"/>
        </a:p>
      </dgm:t>
    </dgm:pt>
    <dgm:pt modelId="{3A5CA383-C017-4D34-8CA4-37FE1668BF92}" type="sibTrans" cxnId="{2FD852AA-7524-47A2-84F5-659085EE15E5}">
      <dgm:prSet/>
      <dgm:spPr/>
      <dgm:t>
        <a:bodyPr/>
        <a:lstStyle/>
        <a:p>
          <a:endParaRPr lang="en-US"/>
        </a:p>
      </dgm:t>
    </dgm:pt>
    <dgm:pt modelId="{A8F6DA13-21A8-4BAD-94E0-ADEB61EDF9AF}">
      <dgm:prSet/>
      <dgm:spPr/>
      <dgm:t>
        <a:bodyPr/>
        <a:lstStyle/>
        <a:p>
          <a:r>
            <a:rPr lang="en-US" dirty="0"/>
            <a:t>Class Diagram</a:t>
          </a:r>
        </a:p>
      </dgm:t>
    </dgm:pt>
    <dgm:pt modelId="{25AD6D41-6B63-4DF1-95A2-50BF249D4F71}" type="parTrans" cxnId="{779F04F3-2DAC-4566-BFB3-EAD5400C2B93}">
      <dgm:prSet/>
      <dgm:spPr/>
      <dgm:t>
        <a:bodyPr/>
        <a:lstStyle/>
        <a:p>
          <a:endParaRPr lang="en-US"/>
        </a:p>
      </dgm:t>
    </dgm:pt>
    <dgm:pt modelId="{E2F61D7D-EF3D-405B-AA3C-DA8625AF9363}" type="sibTrans" cxnId="{779F04F3-2DAC-4566-BFB3-EAD5400C2B93}">
      <dgm:prSet/>
      <dgm:spPr/>
      <dgm:t>
        <a:bodyPr/>
        <a:lstStyle/>
        <a:p>
          <a:endParaRPr lang="en-US"/>
        </a:p>
      </dgm:t>
    </dgm:pt>
    <dgm:pt modelId="{3FDD8F04-2513-41C8-A935-CD24DDA8FF14}">
      <dgm:prSet/>
      <dgm:spPr/>
      <dgm:t>
        <a:bodyPr/>
        <a:lstStyle/>
        <a:p>
          <a:r>
            <a:rPr lang="en-US" dirty="0"/>
            <a:t>Sequence Diagram</a:t>
          </a:r>
        </a:p>
      </dgm:t>
    </dgm:pt>
    <dgm:pt modelId="{3704B247-02FC-4B72-9DC4-C94374711BF4}" type="parTrans" cxnId="{E2887723-D3AE-46C1-B39E-6DDDBFEBF294}">
      <dgm:prSet/>
      <dgm:spPr/>
      <dgm:t>
        <a:bodyPr/>
        <a:lstStyle/>
        <a:p>
          <a:endParaRPr lang="en-US"/>
        </a:p>
      </dgm:t>
    </dgm:pt>
    <dgm:pt modelId="{210AF87D-7C74-41F5-9653-B3FC7662A32F}" type="sibTrans" cxnId="{E2887723-D3AE-46C1-B39E-6DDDBFEBF294}">
      <dgm:prSet/>
      <dgm:spPr/>
      <dgm:t>
        <a:bodyPr/>
        <a:lstStyle/>
        <a:p>
          <a:endParaRPr lang="en-US"/>
        </a:p>
      </dgm:t>
    </dgm:pt>
    <dgm:pt modelId="{EE554344-0594-44EE-AE13-7436455104FE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2DDC7E16-8489-40A8-BE17-0B2FAE12BA41}" type="parTrans" cxnId="{361C70B3-F262-41BD-984F-CBAA0D2FB07D}">
      <dgm:prSet/>
      <dgm:spPr/>
      <dgm:t>
        <a:bodyPr/>
        <a:lstStyle/>
        <a:p>
          <a:endParaRPr lang="en-US"/>
        </a:p>
      </dgm:t>
    </dgm:pt>
    <dgm:pt modelId="{1110716C-7645-453B-BE75-BB10E4C82DC6}" type="sibTrans" cxnId="{361C70B3-F262-41BD-984F-CBAA0D2FB07D}">
      <dgm:prSet/>
      <dgm:spPr/>
      <dgm:t>
        <a:bodyPr/>
        <a:lstStyle/>
        <a:p>
          <a:endParaRPr lang="en-US"/>
        </a:p>
      </dgm:t>
    </dgm:pt>
    <dgm:pt modelId="{6FA64684-DCD2-4F1A-A8B2-0BBB259C6E3B}">
      <dgm:prSet/>
      <dgm:spPr/>
      <dgm:t>
        <a:bodyPr/>
        <a:lstStyle/>
        <a:p>
          <a:r>
            <a:rPr lang="en-US" dirty="0"/>
            <a:t>Extra Credit</a:t>
          </a:r>
          <a:endParaRPr lang="en-US" b="0" i="0" dirty="0"/>
        </a:p>
      </dgm:t>
    </dgm:pt>
    <dgm:pt modelId="{2B4CEDB4-F1AD-486E-832E-8E0DCFD5861E}" type="sibTrans" cxnId="{F1BD7C6D-C91A-4B0C-8A26-369845BD3CC3}">
      <dgm:prSet/>
      <dgm:spPr/>
      <dgm:t>
        <a:bodyPr/>
        <a:lstStyle/>
        <a:p>
          <a:endParaRPr lang="en-US"/>
        </a:p>
      </dgm:t>
    </dgm:pt>
    <dgm:pt modelId="{A602EA51-4C02-42FD-9C7F-E1181BC1AEA1}" type="parTrans" cxnId="{F1BD7C6D-C91A-4B0C-8A26-369845BD3CC3}">
      <dgm:prSet/>
      <dgm:spPr/>
      <dgm:t>
        <a:bodyPr/>
        <a:lstStyle/>
        <a:p>
          <a:endParaRPr lang="en-US"/>
        </a:p>
      </dgm:t>
    </dgm:pt>
    <dgm:pt modelId="{6982FA8F-8A0F-4AE5-8402-1D025D8D4470}" type="pres">
      <dgm:prSet presAssocID="{0F6C75AB-D474-457E-A2B4-7B35ADE08920}" presName="linearFlow" presStyleCnt="0">
        <dgm:presLayoutVars>
          <dgm:dir/>
          <dgm:resizeHandles val="exact"/>
        </dgm:presLayoutVars>
      </dgm:prSet>
      <dgm:spPr/>
    </dgm:pt>
    <dgm:pt modelId="{7681EDB3-5A4B-456E-8453-7675E947DF60}" type="pres">
      <dgm:prSet presAssocID="{A8E32BAB-81A9-4869-9249-B6A778D2D3CA}" presName="composite" presStyleCnt="0"/>
      <dgm:spPr/>
    </dgm:pt>
    <dgm:pt modelId="{1B7073DD-CA53-4FCA-98E7-EF9D50400FF8}" type="pres">
      <dgm:prSet presAssocID="{A8E32BAB-81A9-4869-9249-B6A778D2D3CA}" presName="imgShp" presStyleLbl="fgImgPlace1" presStyleIdx="0" presStyleCnt="5" custLinFactNeighborX="-58143" custLinFactNeighborY="-4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718DF4AA-A047-4E24-AA7C-D1CD9EA275B0}" type="pres">
      <dgm:prSet presAssocID="{A8E32BAB-81A9-4869-9249-B6A778D2D3CA}" presName="txShp" presStyleLbl="node1" presStyleIdx="0" presStyleCnt="5">
        <dgm:presLayoutVars>
          <dgm:bulletEnabled val="1"/>
        </dgm:presLayoutVars>
      </dgm:prSet>
      <dgm:spPr/>
    </dgm:pt>
    <dgm:pt modelId="{758F92CA-716E-4E4C-B84F-539FDB6ACA74}" type="pres">
      <dgm:prSet presAssocID="{3A5CA383-C017-4D34-8CA4-37FE1668BF92}" presName="spacing" presStyleCnt="0"/>
      <dgm:spPr/>
    </dgm:pt>
    <dgm:pt modelId="{696BCA1D-BA6D-4FE6-9AB4-CAE27DC82F7F}" type="pres">
      <dgm:prSet presAssocID="{A8F6DA13-21A8-4BAD-94E0-ADEB61EDF9AF}" presName="composite" presStyleCnt="0"/>
      <dgm:spPr/>
    </dgm:pt>
    <dgm:pt modelId="{79A05EEB-D3F4-443D-B6F8-EC3649450988}" type="pres">
      <dgm:prSet presAssocID="{A8F6DA13-21A8-4BAD-94E0-ADEB61EDF9AF}" presName="imgShp" presStyleLbl="fgImgPlace1" presStyleIdx="1" presStyleCnt="5" custLinFactNeighborX="-54391" custLinFactNeighborY="-1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F44F96B6-7195-45BF-8AF0-8AE0335AD1B4}" type="pres">
      <dgm:prSet presAssocID="{A8F6DA13-21A8-4BAD-94E0-ADEB61EDF9AF}" presName="txShp" presStyleLbl="node1" presStyleIdx="1" presStyleCnt="5">
        <dgm:presLayoutVars>
          <dgm:bulletEnabled val="1"/>
        </dgm:presLayoutVars>
      </dgm:prSet>
      <dgm:spPr/>
    </dgm:pt>
    <dgm:pt modelId="{ABCC177D-D15F-4529-A156-7D786746B377}" type="pres">
      <dgm:prSet presAssocID="{E2F61D7D-EF3D-405B-AA3C-DA8625AF9363}" presName="spacing" presStyleCnt="0"/>
      <dgm:spPr/>
    </dgm:pt>
    <dgm:pt modelId="{9B610A75-E849-4CCF-AF6B-7A95D47B21A2}" type="pres">
      <dgm:prSet presAssocID="{3FDD8F04-2513-41C8-A935-CD24DDA8FF14}" presName="composite" presStyleCnt="0"/>
      <dgm:spPr/>
    </dgm:pt>
    <dgm:pt modelId="{91A0429D-F8CD-41D0-98B0-8F522DDD61D3}" type="pres">
      <dgm:prSet presAssocID="{3FDD8F04-2513-41C8-A935-CD24DDA8FF14}" presName="imgShp" presStyleLbl="fgImgPlace1" presStyleIdx="2" presStyleCnt="5" custLinFactNeighborX="-54390" custLinFactNeighborY="-19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B0ED674F-2147-4246-B4E9-419CBA5891CF}" type="pres">
      <dgm:prSet presAssocID="{3FDD8F04-2513-41C8-A935-CD24DDA8FF14}" presName="txShp" presStyleLbl="node1" presStyleIdx="2" presStyleCnt="5">
        <dgm:presLayoutVars>
          <dgm:bulletEnabled val="1"/>
        </dgm:presLayoutVars>
      </dgm:prSet>
      <dgm:spPr/>
    </dgm:pt>
    <dgm:pt modelId="{256BD947-C97C-45F5-A067-E61970AA7CD1}" type="pres">
      <dgm:prSet presAssocID="{210AF87D-7C74-41F5-9653-B3FC7662A32F}" presName="spacing" presStyleCnt="0"/>
      <dgm:spPr/>
    </dgm:pt>
    <dgm:pt modelId="{3E44E2B5-CC88-43F2-A6ED-C85E5F6A57DA}" type="pres">
      <dgm:prSet presAssocID="{EE554344-0594-44EE-AE13-7436455104FE}" presName="composite" presStyleCnt="0"/>
      <dgm:spPr/>
    </dgm:pt>
    <dgm:pt modelId="{9F7C6211-4945-42FB-915C-CD8C33171F71}" type="pres">
      <dgm:prSet presAssocID="{EE554344-0594-44EE-AE13-7436455104FE}" presName="imgShp" presStyleLbl="fgImgPlace1" presStyleIdx="3" presStyleCnt="5" custLinFactNeighborX="-52514" custLinFactNeighborY="-73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3221AF25-8597-4555-9987-62EE8228777D}" type="pres">
      <dgm:prSet presAssocID="{EE554344-0594-44EE-AE13-7436455104FE}" presName="txShp" presStyleLbl="node1" presStyleIdx="3" presStyleCnt="5">
        <dgm:presLayoutVars>
          <dgm:bulletEnabled val="1"/>
        </dgm:presLayoutVars>
      </dgm:prSet>
      <dgm:spPr/>
    </dgm:pt>
    <dgm:pt modelId="{DD6964BC-8FC1-48C1-8385-F7C4CAC1AA03}" type="pres">
      <dgm:prSet presAssocID="{1110716C-7645-453B-BE75-BB10E4C82DC6}" presName="spacing" presStyleCnt="0"/>
      <dgm:spPr/>
    </dgm:pt>
    <dgm:pt modelId="{6EC62168-7A0F-4924-98BA-C72C18DEAFA9}" type="pres">
      <dgm:prSet presAssocID="{6FA64684-DCD2-4F1A-A8B2-0BBB259C6E3B}" presName="composite" presStyleCnt="0"/>
      <dgm:spPr/>
    </dgm:pt>
    <dgm:pt modelId="{FB222F31-1A1A-45B4-9E9B-584D05E5BBD1}" type="pres">
      <dgm:prSet presAssocID="{6FA64684-DCD2-4F1A-A8B2-0BBB259C6E3B}" presName="imgShp" presStyleLbl="fgImgPlace1" presStyleIdx="4" presStyleCnt="5" custLinFactNeighborX="-506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44A7AB3B-272D-45F3-B7C2-03553E3E2DDB}" type="pres">
      <dgm:prSet presAssocID="{6FA64684-DCD2-4F1A-A8B2-0BBB259C6E3B}" presName="txShp" presStyleLbl="node1" presStyleIdx="4" presStyleCnt="5">
        <dgm:presLayoutVars>
          <dgm:bulletEnabled val="1"/>
        </dgm:presLayoutVars>
      </dgm:prSet>
      <dgm:spPr/>
    </dgm:pt>
  </dgm:ptLst>
  <dgm:cxnLst>
    <dgm:cxn modelId="{E0914006-6C21-4EB0-A337-8857E564AE4F}" type="presOf" srcId="{A8E32BAB-81A9-4869-9249-B6A778D2D3CA}" destId="{718DF4AA-A047-4E24-AA7C-D1CD9EA275B0}" srcOrd="0" destOrd="0" presId="urn:microsoft.com/office/officeart/2005/8/layout/vList3"/>
    <dgm:cxn modelId="{E2887723-D3AE-46C1-B39E-6DDDBFEBF294}" srcId="{0F6C75AB-D474-457E-A2B4-7B35ADE08920}" destId="{3FDD8F04-2513-41C8-A935-CD24DDA8FF14}" srcOrd="2" destOrd="0" parTransId="{3704B247-02FC-4B72-9DC4-C94374711BF4}" sibTransId="{210AF87D-7C74-41F5-9653-B3FC7662A32F}"/>
    <dgm:cxn modelId="{B66B3E69-8EF4-4D9F-B75C-7BBF3E2D3193}" type="presOf" srcId="{0F6C75AB-D474-457E-A2B4-7B35ADE08920}" destId="{6982FA8F-8A0F-4AE5-8402-1D025D8D4470}" srcOrd="0" destOrd="0" presId="urn:microsoft.com/office/officeart/2005/8/layout/vList3"/>
    <dgm:cxn modelId="{F1BD7C6D-C91A-4B0C-8A26-369845BD3CC3}" srcId="{0F6C75AB-D474-457E-A2B4-7B35ADE08920}" destId="{6FA64684-DCD2-4F1A-A8B2-0BBB259C6E3B}" srcOrd="4" destOrd="0" parTransId="{A602EA51-4C02-42FD-9C7F-E1181BC1AEA1}" sibTransId="{2B4CEDB4-F1AD-486E-832E-8E0DCFD5861E}"/>
    <dgm:cxn modelId="{7ABDEC7F-F593-4E58-B8C4-2589FFEAA0F1}" type="presOf" srcId="{3FDD8F04-2513-41C8-A935-CD24DDA8FF14}" destId="{B0ED674F-2147-4246-B4E9-419CBA5891CF}" srcOrd="0" destOrd="0" presId="urn:microsoft.com/office/officeart/2005/8/layout/vList3"/>
    <dgm:cxn modelId="{F8D5D992-48ED-4FC1-A1E6-5E5C8BCB3D24}" type="presOf" srcId="{EE554344-0594-44EE-AE13-7436455104FE}" destId="{3221AF25-8597-4555-9987-62EE8228777D}" srcOrd="0" destOrd="0" presId="urn:microsoft.com/office/officeart/2005/8/layout/vList3"/>
    <dgm:cxn modelId="{8D7DD2A3-19E1-48EF-BCAF-B5393768520A}" type="presOf" srcId="{A8F6DA13-21A8-4BAD-94E0-ADEB61EDF9AF}" destId="{F44F96B6-7195-45BF-8AF0-8AE0335AD1B4}" srcOrd="0" destOrd="0" presId="urn:microsoft.com/office/officeart/2005/8/layout/vList3"/>
    <dgm:cxn modelId="{2FD852AA-7524-47A2-84F5-659085EE15E5}" srcId="{0F6C75AB-D474-457E-A2B4-7B35ADE08920}" destId="{A8E32BAB-81A9-4869-9249-B6A778D2D3CA}" srcOrd="0" destOrd="0" parTransId="{20A2A8BA-DD09-4FAC-8C72-19663F3EBCDA}" sibTransId="{3A5CA383-C017-4D34-8CA4-37FE1668BF92}"/>
    <dgm:cxn modelId="{6D6F05AB-15C4-42D1-9B8B-A5C65A97EFF2}" type="presOf" srcId="{6FA64684-DCD2-4F1A-A8B2-0BBB259C6E3B}" destId="{44A7AB3B-272D-45F3-B7C2-03553E3E2DDB}" srcOrd="0" destOrd="0" presId="urn:microsoft.com/office/officeart/2005/8/layout/vList3"/>
    <dgm:cxn modelId="{361C70B3-F262-41BD-984F-CBAA0D2FB07D}" srcId="{0F6C75AB-D474-457E-A2B4-7B35ADE08920}" destId="{EE554344-0594-44EE-AE13-7436455104FE}" srcOrd="3" destOrd="0" parTransId="{2DDC7E16-8489-40A8-BE17-0B2FAE12BA41}" sibTransId="{1110716C-7645-453B-BE75-BB10E4C82DC6}"/>
    <dgm:cxn modelId="{779F04F3-2DAC-4566-BFB3-EAD5400C2B93}" srcId="{0F6C75AB-D474-457E-A2B4-7B35ADE08920}" destId="{A8F6DA13-21A8-4BAD-94E0-ADEB61EDF9AF}" srcOrd="1" destOrd="0" parTransId="{25AD6D41-6B63-4DF1-95A2-50BF249D4F71}" sibTransId="{E2F61D7D-EF3D-405B-AA3C-DA8625AF9363}"/>
    <dgm:cxn modelId="{F1F14713-1ADA-4F62-896E-72B6BF709D18}" type="presParOf" srcId="{6982FA8F-8A0F-4AE5-8402-1D025D8D4470}" destId="{7681EDB3-5A4B-456E-8453-7675E947DF60}" srcOrd="0" destOrd="0" presId="urn:microsoft.com/office/officeart/2005/8/layout/vList3"/>
    <dgm:cxn modelId="{93A563AE-6DD5-4AAB-AF7E-ECC8EC1C91D5}" type="presParOf" srcId="{7681EDB3-5A4B-456E-8453-7675E947DF60}" destId="{1B7073DD-CA53-4FCA-98E7-EF9D50400FF8}" srcOrd="0" destOrd="0" presId="urn:microsoft.com/office/officeart/2005/8/layout/vList3"/>
    <dgm:cxn modelId="{B319BBDE-0C76-45C2-9BC8-E0CD283B65E1}" type="presParOf" srcId="{7681EDB3-5A4B-456E-8453-7675E947DF60}" destId="{718DF4AA-A047-4E24-AA7C-D1CD9EA275B0}" srcOrd="1" destOrd="0" presId="urn:microsoft.com/office/officeart/2005/8/layout/vList3"/>
    <dgm:cxn modelId="{DE59C0E4-8617-4DF0-8CA2-C6E21BB6FF88}" type="presParOf" srcId="{6982FA8F-8A0F-4AE5-8402-1D025D8D4470}" destId="{758F92CA-716E-4E4C-B84F-539FDB6ACA74}" srcOrd="1" destOrd="0" presId="urn:microsoft.com/office/officeart/2005/8/layout/vList3"/>
    <dgm:cxn modelId="{7C528835-A884-4381-BF90-155A33ECC40E}" type="presParOf" srcId="{6982FA8F-8A0F-4AE5-8402-1D025D8D4470}" destId="{696BCA1D-BA6D-4FE6-9AB4-CAE27DC82F7F}" srcOrd="2" destOrd="0" presId="urn:microsoft.com/office/officeart/2005/8/layout/vList3"/>
    <dgm:cxn modelId="{10D43271-A52F-415E-9B62-E44827C5AE91}" type="presParOf" srcId="{696BCA1D-BA6D-4FE6-9AB4-CAE27DC82F7F}" destId="{79A05EEB-D3F4-443D-B6F8-EC3649450988}" srcOrd="0" destOrd="0" presId="urn:microsoft.com/office/officeart/2005/8/layout/vList3"/>
    <dgm:cxn modelId="{27FF119C-6920-4863-8321-1B0FEF59C7E0}" type="presParOf" srcId="{696BCA1D-BA6D-4FE6-9AB4-CAE27DC82F7F}" destId="{F44F96B6-7195-45BF-8AF0-8AE0335AD1B4}" srcOrd="1" destOrd="0" presId="urn:microsoft.com/office/officeart/2005/8/layout/vList3"/>
    <dgm:cxn modelId="{B9E1D319-4263-4B96-BE75-07362DF5171D}" type="presParOf" srcId="{6982FA8F-8A0F-4AE5-8402-1D025D8D4470}" destId="{ABCC177D-D15F-4529-A156-7D786746B377}" srcOrd="3" destOrd="0" presId="urn:microsoft.com/office/officeart/2005/8/layout/vList3"/>
    <dgm:cxn modelId="{E988F258-0EB8-4726-88D9-65A5A7A16443}" type="presParOf" srcId="{6982FA8F-8A0F-4AE5-8402-1D025D8D4470}" destId="{9B610A75-E849-4CCF-AF6B-7A95D47B21A2}" srcOrd="4" destOrd="0" presId="urn:microsoft.com/office/officeart/2005/8/layout/vList3"/>
    <dgm:cxn modelId="{DD27ADA2-54AA-4C29-A61C-36510C2D26DD}" type="presParOf" srcId="{9B610A75-E849-4CCF-AF6B-7A95D47B21A2}" destId="{91A0429D-F8CD-41D0-98B0-8F522DDD61D3}" srcOrd="0" destOrd="0" presId="urn:microsoft.com/office/officeart/2005/8/layout/vList3"/>
    <dgm:cxn modelId="{C3128055-6B51-423D-9510-AE4AA51213BD}" type="presParOf" srcId="{9B610A75-E849-4CCF-AF6B-7A95D47B21A2}" destId="{B0ED674F-2147-4246-B4E9-419CBA5891CF}" srcOrd="1" destOrd="0" presId="urn:microsoft.com/office/officeart/2005/8/layout/vList3"/>
    <dgm:cxn modelId="{A19F618B-A35A-4D94-B612-F3F546C19C48}" type="presParOf" srcId="{6982FA8F-8A0F-4AE5-8402-1D025D8D4470}" destId="{256BD947-C97C-45F5-A067-E61970AA7CD1}" srcOrd="5" destOrd="0" presId="urn:microsoft.com/office/officeart/2005/8/layout/vList3"/>
    <dgm:cxn modelId="{D2D1B695-C080-4FDD-9EA8-EC983D7E9DB9}" type="presParOf" srcId="{6982FA8F-8A0F-4AE5-8402-1D025D8D4470}" destId="{3E44E2B5-CC88-43F2-A6ED-C85E5F6A57DA}" srcOrd="6" destOrd="0" presId="urn:microsoft.com/office/officeart/2005/8/layout/vList3"/>
    <dgm:cxn modelId="{A93A0F4B-8B84-48FE-BBF8-EFC727271D36}" type="presParOf" srcId="{3E44E2B5-CC88-43F2-A6ED-C85E5F6A57DA}" destId="{9F7C6211-4945-42FB-915C-CD8C33171F71}" srcOrd="0" destOrd="0" presId="urn:microsoft.com/office/officeart/2005/8/layout/vList3"/>
    <dgm:cxn modelId="{C88A846C-EFE0-4174-85B4-9ED160783F09}" type="presParOf" srcId="{3E44E2B5-CC88-43F2-A6ED-C85E5F6A57DA}" destId="{3221AF25-8597-4555-9987-62EE8228777D}" srcOrd="1" destOrd="0" presId="urn:microsoft.com/office/officeart/2005/8/layout/vList3"/>
    <dgm:cxn modelId="{9E97A85C-AB59-4671-8B7B-ECCDCBDDD731}" type="presParOf" srcId="{6982FA8F-8A0F-4AE5-8402-1D025D8D4470}" destId="{DD6964BC-8FC1-48C1-8385-F7C4CAC1AA03}" srcOrd="7" destOrd="0" presId="urn:microsoft.com/office/officeart/2005/8/layout/vList3"/>
    <dgm:cxn modelId="{2B7E0CE5-1008-4E6F-A404-E47B13ABFD1D}" type="presParOf" srcId="{6982FA8F-8A0F-4AE5-8402-1D025D8D4470}" destId="{6EC62168-7A0F-4924-98BA-C72C18DEAFA9}" srcOrd="8" destOrd="0" presId="urn:microsoft.com/office/officeart/2005/8/layout/vList3"/>
    <dgm:cxn modelId="{0BF2921B-C080-45FE-A882-F877AB91EFC1}" type="presParOf" srcId="{6EC62168-7A0F-4924-98BA-C72C18DEAFA9}" destId="{FB222F31-1A1A-45B4-9E9B-584D05E5BBD1}" srcOrd="0" destOrd="0" presId="urn:microsoft.com/office/officeart/2005/8/layout/vList3"/>
    <dgm:cxn modelId="{1797B8E2-B498-4741-987C-A9C0EE09D539}" type="presParOf" srcId="{6EC62168-7A0F-4924-98BA-C72C18DEAFA9}" destId="{44A7AB3B-272D-45F3-B7C2-03553E3E2DD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DF4AA-A047-4E24-AA7C-D1CD9EA275B0}">
      <dsp:nvSpPr>
        <dsp:cNvPr id="0" name=""/>
        <dsp:cNvSpPr/>
      </dsp:nvSpPr>
      <dsp:spPr>
        <a:xfrm rot="10800000">
          <a:off x="1043366" y="2205"/>
          <a:ext cx="3445764" cy="70179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Case Diagram</a:t>
          </a:r>
        </a:p>
      </dsp:txBody>
      <dsp:txXfrm rot="10800000">
        <a:off x="1218814" y="2205"/>
        <a:ext cx="3270316" cy="701793"/>
      </dsp:txXfrm>
    </dsp:sp>
    <dsp:sp modelId="{1B7073DD-CA53-4FCA-98E7-EF9D50400FF8}">
      <dsp:nvSpPr>
        <dsp:cNvPr id="0" name=""/>
        <dsp:cNvSpPr/>
      </dsp:nvSpPr>
      <dsp:spPr>
        <a:xfrm>
          <a:off x="284426" y="0"/>
          <a:ext cx="701793" cy="701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F96B6-7195-45BF-8AF0-8AE0335AD1B4}">
      <dsp:nvSpPr>
        <dsp:cNvPr id="0" name=""/>
        <dsp:cNvSpPr/>
      </dsp:nvSpPr>
      <dsp:spPr>
        <a:xfrm rot="10800000">
          <a:off x="1043366" y="913488"/>
          <a:ext cx="3445764" cy="70179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 Diagram</a:t>
          </a:r>
        </a:p>
      </dsp:txBody>
      <dsp:txXfrm rot="10800000">
        <a:off x="1218814" y="913488"/>
        <a:ext cx="3270316" cy="701793"/>
      </dsp:txXfrm>
    </dsp:sp>
    <dsp:sp modelId="{79A05EEB-D3F4-443D-B6F8-EC3649450988}">
      <dsp:nvSpPr>
        <dsp:cNvPr id="0" name=""/>
        <dsp:cNvSpPr/>
      </dsp:nvSpPr>
      <dsp:spPr>
        <a:xfrm>
          <a:off x="310757" y="912745"/>
          <a:ext cx="701793" cy="701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D674F-2147-4246-B4E9-419CBA5891CF}">
      <dsp:nvSpPr>
        <dsp:cNvPr id="0" name=""/>
        <dsp:cNvSpPr/>
      </dsp:nvSpPr>
      <dsp:spPr>
        <a:xfrm rot="10800000">
          <a:off x="1043366" y="1824772"/>
          <a:ext cx="3445764" cy="70179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Sequence Diagram</a:t>
          </a:r>
        </a:p>
      </dsp:txBody>
      <dsp:txXfrm rot="10800000">
        <a:off x="1218814" y="1824772"/>
        <a:ext cx="3270316" cy="701793"/>
      </dsp:txXfrm>
    </dsp:sp>
    <dsp:sp modelId="{91A0429D-F8CD-41D0-98B0-8F522DDD61D3}">
      <dsp:nvSpPr>
        <dsp:cNvPr id="0" name=""/>
        <dsp:cNvSpPr/>
      </dsp:nvSpPr>
      <dsp:spPr>
        <a:xfrm>
          <a:off x="310764" y="1811066"/>
          <a:ext cx="701793" cy="701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1AF25-8597-4555-9987-62EE8228777D}">
      <dsp:nvSpPr>
        <dsp:cNvPr id="0" name=""/>
        <dsp:cNvSpPr/>
      </dsp:nvSpPr>
      <dsp:spPr>
        <a:xfrm rot="10800000">
          <a:off x="1043366" y="2736056"/>
          <a:ext cx="3445764" cy="70179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Demo</a:t>
          </a:r>
        </a:p>
      </dsp:txBody>
      <dsp:txXfrm rot="10800000">
        <a:off x="1218814" y="2736056"/>
        <a:ext cx="3270316" cy="701793"/>
      </dsp:txXfrm>
    </dsp:sp>
    <dsp:sp modelId="{9F7C6211-4945-42FB-915C-CD8C33171F71}">
      <dsp:nvSpPr>
        <dsp:cNvPr id="0" name=""/>
        <dsp:cNvSpPr/>
      </dsp:nvSpPr>
      <dsp:spPr>
        <a:xfrm>
          <a:off x="323930" y="2684712"/>
          <a:ext cx="701793" cy="701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7AB3B-272D-45F3-B7C2-03553E3E2DDB}">
      <dsp:nvSpPr>
        <dsp:cNvPr id="0" name=""/>
        <dsp:cNvSpPr/>
      </dsp:nvSpPr>
      <dsp:spPr>
        <a:xfrm rot="10800000">
          <a:off x="1043366" y="3647339"/>
          <a:ext cx="3445764" cy="70179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Extra Credit</a:t>
          </a:r>
          <a:endParaRPr lang="en-US" sz="2800" b="0" i="0" kern="1200" dirty="0"/>
        </a:p>
      </dsp:txBody>
      <dsp:txXfrm rot="10800000">
        <a:off x="1218814" y="3647339"/>
        <a:ext cx="3270316" cy="701793"/>
      </dsp:txXfrm>
    </dsp:sp>
    <dsp:sp modelId="{FB222F31-1A1A-45B4-9E9B-584D05E5BBD1}">
      <dsp:nvSpPr>
        <dsp:cNvPr id="0" name=""/>
        <dsp:cNvSpPr/>
      </dsp:nvSpPr>
      <dsp:spPr>
        <a:xfrm>
          <a:off x="337074" y="3647339"/>
          <a:ext cx="701793" cy="701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5A30-69EE-4516-9B3D-66D9B95109BB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7AAC-3269-495F-BBA6-F4C0E2EB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8351-F346-4246-1187-9E945C7E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BC7D-F0F1-3495-A693-F6E92975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6991-0257-F737-6A97-E7F0A903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F8B7-916B-E3C9-3622-DD0A1084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D7A3-49C3-BC19-D4CB-DEE96AEC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7479-3F55-EAC2-606E-4CF551CA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CFEFA-7FB7-5260-79D6-959F5CDF6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8007-AD3D-0A2A-9D9D-DD403191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7C1E-10A9-8814-E87B-CD38B9B3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93ED-78A9-2E60-0436-27193699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B5953-564D-0D21-D11A-4988901B7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76C2F-4980-70BA-7DA3-7DC6545C9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2D37-9097-0DCE-2061-49F8E904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BCD4-F23D-8DD4-5958-84DA88CF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271D-E386-D2BE-D06F-5064368D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D5DE-4994-4A8E-CB2C-1001E15C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4166-024C-70E8-5F30-CA8F00FC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212CC-3FBC-315E-3C4C-C7695E14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2F0E-6781-40E7-C4FD-329BD91A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03A5-483D-A34B-C575-A77E5449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4929-BCF8-27BE-2311-C7C08BCF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3162B-484D-DB2B-4351-F63EDFAD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8725-A915-E634-F22F-DE818C70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017D-8533-51DC-9EDB-9EED44AD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DDE3-677A-2106-4122-420B9BED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9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4040-9488-71B1-E75F-D13F68C6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416C-FAA3-4B91-23DB-AD322AA11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E21E6-5D39-FFEF-2F37-BFC5A62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E791-755D-1AEB-8C50-8876BD9B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4C13C-EA00-7177-5FA1-A8AF3B6D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ACF2-16BE-6E88-4FC2-C78D213F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0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8221-8C0F-C700-D074-7C90619B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D585D-F499-3B95-E320-8FF8B4D0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71A2-B5B4-44F9-2DE5-48E053EE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D472D-AC97-F756-3DE0-C92BA6FEB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21B6B-58F6-2529-9FA9-9C9A53ECD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9917B-5AA1-9FCE-BF27-7D608F41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88358-3DA9-F17B-ABAB-DDF481DB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21F77-3799-9036-A95F-D65E76E3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2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B296-9AB3-12C0-4BAA-C28297C1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066AA-E345-5082-4A25-0AE45BC5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186D5-602B-C6DF-BA5B-1F1948C1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8DF0-7073-C0E1-CDB6-A2D88E5C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F49DB-CD6F-10D5-8134-CFA958D1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EBA60-4658-ADD8-EF73-609B39F2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B4B9C-F2EE-41F4-CD22-3D0BF3AA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A755-2887-869B-97E7-882CA3DF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8144-9AAE-E48A-0A19-BA93B086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61085-08CA-12FF-35EB-8E0FDF483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630C2-906E-6A7B-C1EA-DFC5FD93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D87BF-EF65-3DCD-DB21-EDC07CD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4C8DA-0893-6575-D296-B3417CF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ADF1-65FA-4580-72FA-E21CD20B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26A11-8FC5-87CF-9248-5E99537E4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89BE-4FE1-BA98-66E3-97FCDE3BB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020E-1B69-7E00-59A8-141F63D9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9204E-86AD-6D33-94AF-97DE2B2E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A5F97-29FD-2B60-CBE5-AC1DBB83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22F97-DFCC-306A-74DA-B63DF46F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1FA69-27AB-5D50-1792-D2A91F6E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4C0D-2E28-7656-7F03-284EFE1F1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E3FD-40B3-6BAB-7DC3-A87ADD3B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3FE7-3FCD-D6D1-F2AD-9FD094152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0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 book">
            <a:extLst>
              <a:ext uri="{FF2B5EF4-FFF2-40B4-BE49-F238E27FC236}">
                <a16:creationId xmlns:a16="http://schemas.microsoft.com/office/drawing/2014/main" id="{BF5385C5-D43F-5B43-DDB6-6A0B72C8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895" r="1720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6646C-4D71-6F25-18D0-A6012BB71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sz="6600" dirty="0"/>
              <a:t>Library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DD68F-A6CC-904D-4699-D39507155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Amgalan Bat-Erdene</a:t>
            </a:r>
          </a:p>
          <a:p>
            <a:r>
              <a:rPr lang="en-US" dirty="0" err="1"/>
              <a:t>Saintur</a:t>
            </a:r>
            <a:r>
              <a:rPr lang="en-US" dirty="0"/>
              <a:t> </a:t>
            </a:r>
            <a:r>
              <a:rPr lang="en-US" dirty="0" err="1"/>
              <a:t>Batkhuu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2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B10437-CEB6-4145-62BA-1EE13A89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86" y="-13336"/>
            <a:ext cx="9886813" cy="68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707E5B2-B5BB-0725-01BD-BAA38361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85" y="2358"/>
            <a:ext cx="10119029" cy="68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0AE61-2BC1-3F83-8B5A-C07AB1D8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1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9329-63E0-4CF6-2BB6-D44AF5F7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Add Book Copy Use Case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F8802-8E3C-9240-44F1-B520A555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951311"/>
              </p:ext>
            </p:extLst>
          </p:nvPr>
        </p:nvGraphicFramePr>
        <p:xfrm>
          <a:off x="807722" y="2275202"/>
          <a:ext cx="10576558" cy="360701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246983">
                  <a:extLst>
                    <a:ext uri="{9D8B030D-6E8A-4147-A177-3AD203B41FA5}">
                      <a16:colId xmlns:a16="http://schemas.microsoft.com/office/drawing/2014/main" val="3926801438"/>
                    </a:ext>
                  </a:extLst>
                </a:gridCol>
                <a:gridCol w="5329575">
                  <a:extLst>
                    <a:ext uri="{9D8B030D-6E8A-4147-A177-3AD203B41FA5}">
                      <a16:colId xmlns:a16="http://schemas.microsoft.com/office/drawing/2014/main" val="283362218"/>
                    </a:ext>
                  </a:extLst>
                </a:gridCol>
              </a:tblGrid>
              <a:tr h="702627">
                <a:tc>
                  <a:txBody>
                    <a:bodyPr/>
                    <a:lstStyle/>
                    <a:p>
                      <a:r>
                        <a:rPr lang="en-US" sz="3300" dirty="0"/>
                        <a:t>Use Action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System Response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715230689"/>
                  </a:ext>
                </a:extLst>
              </a:tr>
              <a:tr h="1202339">
                <a:tc>
                  <a:txBody>
                    <a:bodyPr/>
                    <a:lstStyle/>
                    <a:p>
                      <a:r>
                        <a:rPr lang="en-US" sz="3300" dirty="0"/>
                        <a:t>1. Admin inputs ISBN and number of copies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 System validates all inputs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532239873"/>
                  </a:ext>
                </a:extLst>
              </a:tr>
              <a:tr h="1702052">
                <a:tc>
                  <a:txBody>
                    <a:bodyPr/>
                    <a:lstStyle/>
                    <a:p>
                      <a:r>
                        <a:rPr lang="en-US" sz="3300" dirty="0"/>
                        <a:t>2. Admin select on “Add book copy” button 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2. System adds copies to book and persists to storage and return to main window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22087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40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6A671-9F9B-8E0E-73DC-529EF21A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0"/>
            <a:ext cx="892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61D0-49F1-12FD-F854-7F1F6F19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04C4C-367A-5F0B-7D58-10A5E33B8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345" y="1825625"/>
            <a:ext cx="8099309" cy="4351338"/>
          </a:xfrm>
        </p:spPr>
      </p:pic>
    </p:spTree>
    <p:extLst>
      <p:ext uri="{BB962C8B-B14F-4D97-AF65-F5344CB8AC3E}">
        <p14:creationId xmlns:p14="http://schemas.microsoft.com/office/powerpoint/2010/main" val="295330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9329-63E0-4CF6-2BB6-D44AF5F7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Add Book Use Case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F8802-8E3C-9240-44F1-B520A555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360592"/>
              </p:ext>
            </p:extLst>
          </p:nvPr>
        </p:nvGraphicFramePr>
        <p:xfrm>
          <a:off x="807722" y="2275202"/>
          <a:ext cx="10576558" cy="360701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246983">
                  <a:extLst>
                    <a:ext uri="{9D8B030D-6E8A-4147-A177-3AD203B41FA5}">
                      <a16:colId xmlns:a16="http://schemas.microsoft.com/office/drawing/2014/main" val="3926801438"/>
                    </a:ext>
                  </a:extLst>
                </a:gridCol>
                <a:gridCol w="5329575">
                  <a:extLst>
                    <a:ext uri="{9D8B030D-6E8A-4147-A177-3AD203B41FA5}">
                      <a16:colId xmlns:a16="http://schemas.microsoft.com/office/drawing/2014/main" val="283362218"/>
                    </a:ext>
                  </a:extLst>
                </a:gridCol>
              </a:tblGrid>
              <a:tr h="702627">
                <a:tc>
                  <a:txBody>
                    <a:bodyPr/>
                    <a:lstStyle/>
                    <a:p>
                      <a:r>
                        <a:rPr lang="en-US" sz="3300" dirty="0"/>
                        <a:t>Use Action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System Response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715230689"/>
                  </a:ext>
                </a:extLst>
              </a:tr>
              <a:tr h="1202339">
                <a:tc>
                  <a:txBody>
                    <a:bodyPr/>
                    <a:lstStyle/>
                    <a:p>
                      <a:r>
                        <a:rPr lang="en-US" sz="3300" dirty="0"/>
                        <a:t>1. Admin inputs book info and selects authors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 System validates all inputs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532239873"/>
                  </a:ext>
                </a:extLst>
              </a:tr>
              <a:tr h="1702052">
                <a:tc>
                  <a:txBody>
                    <a:bodyPr/>
                    <a:lstStyle/>
                    <a:p>
                      <a:r>
                        <a:rPr lang="en-US" sz="3300" dirty="0"/>
                        <a:t>2. Admin select on “Add book” button 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2. System persists book to storage and return to main window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22087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27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03A82-0F6F-05B9-1190-8CAB0724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33" y="0"/>
            <a:ext cx="7605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6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9329-63E0-4CF6-2BB6-D44AF5F7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Print checkout record Use Case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F8802-8E3C-9240-44F1-B520A555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933588"/>
              </p:ext>
            </p:extLst>
          </p:nvPr>
        </p:nvGraphicFramePr>
        <p:xfrm>
          <a:off x="807722" y="2275202"/>
          <a:ext cx="10576558" cy="408000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246983">
                  <a:extLst>
                    <a:ext uri="{9D8B030D-6E8A-4147-A177-3AD203B41FA5}">
                      <a16:colId xmlns:a16="http://schemas.microsoft.com/office/drawing/2014/main" val="3926801438"/>
                    </a:ext>
                  </a:extLst>
                </a:gridCol>
                <a:gridCol w="5329575">
                  <a:extLst>
                    <a:ext uri="{9D8B030D-6E8A-4147-A177-3AD203B41FA5}">
                      <a16:colId xmlns:a16="http://schemas.microsoft.com/office/drawing/2014/main" val="283362218"/>
                    </a:ext>
                  </a:extLst>
                </a:gridCol>
              </a:tblGrid>
              <a:tr h="702627">
                <a:tc>
                  <a:txBody>
                    <a:bodyPr/>
                    <a:lstStyle/>
                    <a:p>
                      <a:r>
                        <a:rPr lang="en-US" sz="3300" dirty="0"/>
                        <a:t>Use Action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System Response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715230689"/>
                  </a:ext>
                </a:extLst>
              </a:tr>
              <a:tr h="1202339">
                <a:tc>
                  <a:txBody>
                    <a:bodyPr/>
                    <a:lstStyle/>
                    <a:p>
                      <a:r>
                        <a:rPr lang="en-US" sz="3300" dirty="0"/>
                        <a:t>1. Librarian inputs </a:t>
                      </a:r>
                      <a:r>
                        <a:rPr lang="en-US" sz="3300" dirty="0" err="1"/>
                        <a:t>memberID</a:t>
                      </a:r>
                      <a:r>
                        <a:rPr lang="en-US" sz="3300" dirty="0"/>
                        <a:t> and click “Search” button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 System gets member checkout record and displays table view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532239873"/>
                  </a:ext>
                </a:extLst>
              </a:tr>
              <a:tr h="1702052">
                <a:tc>
                  <a:txBody>
                    <a:bodyPr/>
                    <a:lstStyle/>
                    <a:p>
                      <a:r>
                        <a:rPr lang="en-US" sz="3300" dirty="0"/>
                        <a:t>2. Librarian click on “Printout” button 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2. System prints member checkout record list to console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22087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2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EAE34-084A-E421-C376-E1516580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32863"/>
            <a:ext cx="11765017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4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53C0-3289-C8F0-BFF3-6F00FB5A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9C57E2-9900-9658-23C0-55EB5E69DD6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957824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A picture containing text, indoor, library, room&#10;&#10;Description automatically generated">
            <a:extLst>
              <a:ext uri="{FF2B5EF4-FFF2-40B4-BE49-F238E27FC236}">
                <a16:creationId xmlns:a16="http://schemas.microsoft.com/office/drawing/2014/main" id="{FD351DF2-E28D-8AFD-C410-5366A17EC5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67" y="2339501"/>
            <a:ext cx="5331132" cy="3550597"/>
          </a:xfrm>
        </p:spPr>
      </p:pic>
    </p:spTree>
    <p:extLst>
      <p:ext uri="{BB962C8B-B14F-4D97-AF65-F5344CB8AC3E}">
        <p14:creationId xmlns:p14="http://schemas.microsoft.com/office/powerpoint/2010/main" val="163980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9329-63E0-4CF6-2BB6-D44AF5F7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Check overdue Use Case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F8802-8E3C-9240-44F1-B520A555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130041"/>
              </p:ext>
            </p:extLst>
          </p:nvPr>
        </p:nvGraphicFramePr>
        <p:xfrm>
          <a:off x="807722" y="2275202"/>
          <a:ext cx="10576558" cy="360701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246983">
                  <a:extLst>
                    <a:ext uri="{9D8B030D-6E8A-4147-A177-3AD203B41FA5}">
                      <a16:colId xmlns:a16="http://schemas.microsoft.com/office/drawing/2014/main" val="3926801438"/>
                    </a:ext>
                  </a:extLst>
                </a:gridCol>
                <a:gridCol w="5329575">
                  <a:extLst>
                    <a:ext uri="{9D8B030D-6E8A-4147-A177-3AD203B41FA5}">
                      <a16:colId xmlns:a16="http://schemas.microsoft.com/office/drawing/2014/main" val="283362218"/>
                    </a:ext>
                  </a:extLst>
                </a:gridCol>
              </a:tblGrid>
              <a:tr h="702627">
                <a:tc>
                  <a:txBody>
                    <a:bodyPr/>
                    <a:lstStyle/>
                    <a:p>
                      <a:r>
                        <a:rPr lang="en-US" sz="3300" dirty="0"/>
                        <a:t>Use Action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System Response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715230689"/>
                  </a:ext>
                </a:extLst>
              </a:tr>
              <a:tr h="1202339">
                <a:tc>
                  <a:txBody>
                    <a:bodyPr/>
                    <a:lstStyle/>
                    <a:p>
                      <a:r>
                        <a:rPr lang="en-US" sz="3300" dirty="0"/>
                        <a:t>1. Librarian inputs ISBN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 System validates input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532239873"/>
                  </a:ext>
                </a:extLst>
              </a:tr>
              <a:tr h="1702052">
                <a:tc>
                  <a:txBody>
                    <a:bodyPr/>
                    <a:lstStyle/>
                    <a:p>
                      <a:r>
                        <a:rPr lang="en-US" sz="3300" dirty="0"/>
                        <a:t>2. Librarian click on “Search” button 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2. System prints member checkout record list to console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22087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1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321B8-2076-ABC5-26DE-B2C3B324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294837"/>
            <a:ext cx="11507806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7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1562-0FF6-6507-82EC-9B83EED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8356039-3F1E-C16F-5093-E2B26208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5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2D21-C499-821D-335E-2714E44F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EF003-6BC9-FA54-AE6A-E67BB0340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803" y="1825625"/>
            <a:ext cx="9750394" cy="4351338"/>
          </a:xfrm>
        </p:spPr>
      </p:pic>
    </p:spTree>
    <p:extLst>
      <p:ext uri="{BB962C8B-B14F-4D97-AF65-F5344CB8AC3E}">
        <p14:creationId xmlns:p14="http://schemas.microsoft.com/office/powerpoint/2010/main" val="290006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17F2-0BB7-BB5D-6D8E-8F31F930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8288"/>
            <a:ext cx="9905999" cy="635999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E6C2F-E790-3F52-437E-318340E1F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4" y="734287"/>
            <a:ext cx="9429750" cy="5861958"/>
          </a:xfrm>
        </p:spPr>
      </p:pic>
    </p:spTree>
    <p:extLst>
      <p:ext uri="{BB962C8B-B14F-4D97-AF65-F5344CB8AC3E}">
        <p14:creationId xmlns:p14="http://schemas.microsoft.com/office/powerpoint/2010/main" val="415701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B9329-63E0-4CF6-2BB6-D44AF5F7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Login Use Case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F8802-8E3C-9240-44F1-B520A555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641063"/>
              </p:ext>
            </p:extLst>
          </p:nvPr>
        </p:nvGraphicFramePr>
        <p:xfrm>
          <a:off x="815341" y="2838174"/>
          <a:ext cx="10561320" cy="291693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280660">
                  <a:extLst>
                    <a:ext uri="{9D8B030D-6E8A-4147-A177-3AD203B41FA5}">
                      <a16:colId xmlns:a16="http://schemas.microsoft.com/office/drawing/2014/main" val="3926801438"/>
                    </a:ext>
                  </a:extLst>
                </a:gridCol>
                <a:gridCol w="5280660">
                  <a:extLst>
                    <a:ext uri="{9D8B030D-6E8A-4147-A177-3AD203B41FA5}">
                      <a16:colId xmlns:a16="http://schemas.microsoft.com/office/drawing/2014/main" val="283362218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 dirty="0"/>
                        <a:t>Use Action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System Response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15230689"/>
                  </a:ext>
                </a:extLst>
              </a:tr>
              <a:tr h="1743456">
                <a:tc>
                  <a:txBody>
                    <a:bodyPr/>
                    <a:lstStyle/>
                    <a:p>
                      <a:r>
                        <a:rPr lang="en-US" sz="3300" dirty="0"/>
                        <a:t>1. Librarian/Admin/Both inputs username and password, clicks on Login button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 System validates username and password, shows main window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223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61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FC969455-8B86-D31D-B817-A8692766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86" y="28814"/>
            <a:ext cx="10426240" cy="68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B9329-63E0-4CF6-2BB6-D44AF5F7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Add Library Member Use Case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F8802-8E3C-9240-44F1-B520A555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175122"/>
              </p:ext>
            </p:extLst>
          </p:nvPr>
        </p:nvGraphicFramePr>
        <p:xfrm>
          <a:off x="807722" y="2275202"/>
          <a:ext cx="10576558" cy="360701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246983">
                  <a:extLst>
                    <a:ext uri="{9D8B030D-6E8A-4147-A177-3AD203B41FA5}">
                      <a16:colId xmlns:a16="http://schemas.microsoft.com/office/drawing/2014/main" val="3926801438"/>
                    </a:ext>
                  </a:extLst>
                </a:gridCol>
                <a:gridCol w="5329575">
                  <a:extLst>
                    <a:ext uri="{9D8B030D-6E8A-4147-A177-3AD203B41FA5}">
                      <a16:colId xmlns:a16="http://schemas.microsoft.com/office/drawing/2014/main" val="283362218"/>
                    </a:ext>
                  </a:extLst>
                </a:gridCol>
              </a:tblGrid>
              <a:tr h="702627">
                <a:tc>
                  <a:txBody>
                    <a:bodyPr/>
                    <a:lstStyle/>
                    <a:p>
                      <a:r>
                        <a:rPr lang="en-US" sz="3300" dirty="0"/>
                        <a:t>Use Action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System Response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715230689"/>
                  </a:ext>
                </a:extLst>
              </a:tr>
              <a:tr h="1202339">
                <a:tc>
                  <a:txBody>
                    <a:bodyPr/>
                    <a:lstStyle/>
                    <a:p>
                      <a:r>
                        <a:rPr lang="en-US" sz="3300" dirty="0"/>
                        <a:t>1. Admin inputs member info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1. System validates all inputs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532239873"/>
                  </a:ext>
                </a:extLst>
              </a:tr>
              <a:tr h="1702052">
                <a:tc>
                  <a:txBody>
                    <a:bodyPr/>
                    <a:lstStyle/>
                    <a:p>
                      <a:r>
                        <a:rPr lang="en-US" sz="3300" dirty="0"/>
                        <a:t>2. Admin select on “Add member” button 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2. System persists the new member to storage and return to main window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22087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43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9B1C8160-5FFF-AE86-93D8-4E11967D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7" y="0"/>
            <a:ext cx="11242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9329-63E0-4CF6-2BB6-D44AF5F7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Checkout Use Case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F8802-8E3C-9240-44F1-B520A5558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523870"/>
              </p:ext>
            </p:extLst>
          </p:nvPr>
        </p:nvGraphicFramePr>
        <p:xfrm>
          <a:off x="807721" y="1999996"/>
          <a:ext cx="10576558" cy="452823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246983">
                  <a:extLst>
                    <a:ext uri="{9D8B030D-6E8A-4147-A177-3AD203B41FA5}">
                      <a16:colId xmlns:a16="http://schemas.microsoft.com/office/drawing/2014/main" val="3926801438"/>
                    </a:ext>
                  </a:extLst>
                </a:gridCol>
                <a:gridCol w="5329575">
                  <a:extLst>
                    <a:ext uri="{9D8B030D-6E8A-4147-A177-3AD203B41FA5}">
                      <a16:colId xmlns:a16="http://schemas.microsoft.com/office/drawing/2014/main" val="283362218"/>
                    </a:ext>
                  </a:extLst>
                </a:gridCol>
              </a:tblGrid>
              <a:tr h="516564">
                <a:tc>
                  <a:txBody>
                    <a:bodyPr/>
                    <a:lstStyle/>
                    <a:p>
                      <a:r>
                        <a:rPr lang="en-US" sz="2800" dirty="0"/>
                        <a:t>Use Action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System Response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715230689"/>
                  </a:ext>
                </a:extLst>
              </a:tr>
              <a:tr h="1292650">
                <a:tc>
                  <a:txBody>
                    <a:bodyPr/>
                    <a:lstStyle/>
                    <a:p>
                      <a:r>
                        <a:rPr lang="en-US" sz="2800" dirty="0"/>
                        <a:t>1. Librarian inputs ISBN and click “Search” button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 System checks ISBN from storage and displays available copies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532239873"/>
                  </a:ext>
                </a:extLst>
              </a:tr>
              <a:tr h="1292650">
                <a:tc>
                  <a:txBody>
                    <a:bodyPr/>
                    <a:lstStyle/>
                    <a:p>
                      <a:r>
                        <a:rPr lang="en-US" sz="2800" dirty="0"/>
                        <a:t>2. Librarian select book copy to checkout and clicks add “&gt;” button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System add book copy to checkout list and displays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220876312"/>
                  </a:ext>
                </a:extLst>
              </a:tr>
              <a:tr h="1041487">
                <a:tc>
                  <a:txBody>
                    <a:bodyPr/>
                    <a:lstStyle/>
                    <a:p>
                      <a:r>
                        <a:rPr lang="en-US" sz="2800" dirty="0"/>
                        <a:t>3. Librarian clicks “checkout” button</a:t>
                      </a:r>
                    </a:p>
                  </a:txBody>
                  <a:tcPr marL="166571" marR="166571" marT="83285" marB="8328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System checks out and returns to main display</a:t>
                      </a:r>
                    </a:p>
                  </a:txBody>
                  <a:tcPr marL="166571" marR="166571" marT="83285" marB="83285"/>
                </a:tc>
                <a:extLst>
                  <a:ext uri="{0D108BD9-81ED-4DB2-BD59-A6C34878D82A}">
                    <a16:rowId xmlns:a16="http://schemas.microsoft.com/office/drawing/2014/main" val="193683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8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361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Library System</vt:lpstr>
      <vt:lpstr>Table of contents</vt:lpstr>
      <vt:lpstr>Use Case Diagram</vt:lpstr>
      <vt:lpstr>Class Diagram</vt:lpstr>
      <vt:lpstr>Login Use Case</vt:lpstr>
      <vt:lpstr>PowerPoint Presentation</vt:lpstr>
      <vt:lpstr>Add Library Member Use Case</vt:lpstr>
      <vt:lpstr>PowerPoint Presentation</vt:lpstr>
      <vt:lpstr>Checkout Use Case</vt:lpstr>
      <vt:lpstr>PowerPoint Presentation</vt:lpstr>
      <vt:lpstr>PowerPoint Presentation</vt:lpstr>
      <vt:lpstr>PowerPoint Presentation</vt:lpstr>
      <vt:lpstr>Add Book Copy Use Case</vt:lpstr>
      <vt:lpstr>PowerPoint Presentation</vt:lpstr>
      <vt:lpstr>Extra Credit Use Case</vt:lpstr>
      <vt:lpstr>Add Book Use Case</vt:lpstr>
      <vt:lpstr>PowerPoint Presentation</vt:lpstr>
      <vt:lpstr>Print checkout record Use Case</vt:lpstr>
      <vt:lpstr>PowerPoint Presentation</vt:lpstr>
      <vt:lpstr>Check overdue Use Case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</dc:title>
  <dc:creator>Amgalan Bat-Erdene</dc:creator>
  <cp:lastModifiedBy>Amgalan Bat-Erdene</cp:lastModifiedBy>
  <cp:revision>15</cp:revision>
  <dcterms:created xsi:type="dcterms:W3CDTF">2022-06-04T14:53:08Z</dcterms:created>
  <dcterms:modified xsi:type="dcterms:W3CDTF">2022-06-06T00:11:19Z</dcterms:modified>
</cp:coreProperties>
</file>