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66" r:id="rId4"/>
    <p:sldId id="267" r:id="rId5"/>
    <p:sldId id="258" r:id="rId6"/>
    <p:sldId id="275" r:id="rId7"/>
    <p:sldId id="276" r:id="rId8"/>
    <p:sldId id="277" r:id="rId9"/>
    <p:sldId id="278" r:id="rId10"/>
    <p:sldId id="271" r:id="rId11"/>
    <p:sldId id="259" r:id="rId12"/>
    <p:sldId id="272" r:id="rId13"/>
    <p:sldId id="279" r:id="rId14"/>
    <p:sldId id="280" r:id="rId15"/>
    <p:sldId id="264" r:id="rId16"/>
    <p:sldId id="260" r:id="rId17"/>
    <p:sldId id="269" r:id="rId18"/>
    <p:sldId id="261" r:id="rId19"/>
    <p:sldId id="262" r:id="rId20"/>
    <p:sldId id="263" r:id="rId21"/>
    <p:sldId id="270" r:id="rId22"/>
    <p:sldId id="265" r:id="rId23"/>
    <p:sldId id="273" r:id="rId24"/>
    <p:sldId id="274" r:id="rId25"/>
    <p:sldId id="281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2"/>
    <p:restoredTop sz="84214"/>
  </p:normalViewPr>
  <p:slideViewPr>
    <p:cSldViewPr snapToGrid="0" snapToObjects="1">
      <p:cViewPr varScale="1">
        <p:scale>
          <a:sx n="101" d="100"/>
          <a:sy n="101" d="100"/>
        </p:scale>
        <p:origin x="79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FF8D2-A4E3-1343-AB49-DFC9C6F4D73B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73E86-8B5A-5F41-B9A4-689B74E91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Selamat</a:t>
            </a:r>
            <a:r>
              <a:rPr lang="en-US" baseline="0" dirty="0"/>
              <a:t> </a:t>
            </a:r>
            <a:r>
              <a:rPr lang="en-US" baseline="0" dirty="0" err="1"/>
              <a:t>siang</a:t>
            </a:r>
            <a:r>
              <a:rPr lang="en-US" baseline="0" dirty="0"/>
              <a:t> </a:t>
            </a:r>
            <a:r>
              <a:rPr lang="en-US" baseline="0" dirty="0" err="1"/>
              <a:t>pak</a:t>
            </a:r>
            <a:r>
              <a:rPr lang="en-US" baseline="0" dirty="0"/>
              <a:t> pascal </a:t>
            </a:r>
            <a:r>
              <a:rPr lang="en-US" baseline="0" dirty="0" err="1"/>
              <a:t>selaku</a:t>
            </a:r>
            <a:r>
              <a:rPr lang="en-US" baseline="0" dirty="0"/>
              <a:t> </a:t>
            </a:r>
            <a:r>
              <a:rPr lang="en-US" baseline="0" dirty="0" err="1"/>
              <a:t>dosen</a:t>
            </a:r>
            <a:r>
              <a:rPr lang="en-US" baseline="0" dirty="0"/>
              <a:t> </a:t>
            </a:r>
            <a:r>
              <a:rPr lang="en-US" baseline="0" dirty="0" err="1"/>
              <a:t>pembimbing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</a:t>
            </a:r>
            <a:r>
              <a:rPr lang="en-US" baseline="0" dirty="0" err="1"/>
              <a:t>pak</a:t>
            </a:r>
            <a:r>
              <a:rPr lang="en-US" baseline="0" dirty="0"/>
              <a:t> </a:t>
            </a:r>
            <a:r>
              <a:rPr lang="en-US" baseline="0" dirty="0" err="1"/>
              <a:t>anung</a:t>
            </a:r>
            <a:r>
              <a:rPr lang="en-US" baseline="0" dirty="0"/>
              <a:t> </a:t>
            </a:r>
            <a:r>
              <a:rPr lang="en-US" baseline="0" dirty="0" err="1"/>
              <a:t>sebagai</a:t>
            </a:r>
            <a:r>
              <a:rPr lang="en-US" baseline="0" dirty="0"/>
              <a:t> reviewer.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3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/>
              <a:t>Classdoc</a:t>
            </a:r>
            <a:r>
              <a:rPr lang="en-US" dirty="0"/>
              <a:t> = access modifier,</a:t>
            </a:r>
            <a:r>
              <a:rPr lang="en-US" baseline="0" dirty="0"/>
              <a:t> </a:t>
            </a:r>
            <a:r>
              <a:rPr lang="en-US" baseline="0" dirty="0" err="1"/>
              <a:t>nama</a:t>
            </a:r>
            <a:r>
              <a:rPr lang="en-US" baseline="0" dirty="0"/>
              <a:t> </a:t>
            </a:r>
            <a:r>
              <a:rPr lang="en-US" baseline="0" dirty="0" err="1"/>
              <a:t>kelas</a:t>
            </a:r>
            <a:r>
              <a:rPr lang="en-US" baseline="0" dirty="0"/>
              <a:t>, </a:t>
            </a:r>
            <a:r>
              <a:rPr lang="en-US" baseline="0" dirty="0" err="1"/>
              <a:t>penjelasan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/>
              <a:t>Fielddoc</a:t>
            </a:r>
            <a:r>
              <a:rPr lang="en-US" baseline="0" dirty="0"/>
              <a:t> = access modifier, </a:t>
            </a:r>
            <a:r>
              <a:rPr lang="en-US" baseline="0" dirty="0" err="1"/>
              <a:t>nama</a:t>
            </a:r>
            <a:r>
              <a:rPr lang="en-US" baseline="0" dirty="0"/>
              <a:t> </a:t>
            </a:r>
            <a:r>
              <a:rPr lang="en-US" baseline="0" dirty="0" err="1"/>
              <a:t>atribut</a:t>
            </a:r>
            <a:r>
              <a:rPr lang="en-US" baseline="0" dirty="0"/>
              <a:t>, </a:t>
            </a:r>
            <a:r>
              <a:rPr lang="en-US" baseline="0" dirty="0" err="1"/>
              <a:t>penjelasan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/>
              <a:t>Methoddoc</a:t>
            </a:r>
            <a:r>
              <a:rPr lang="en-US" baseline="0" dirty="0"/>
              <a:t> = access modifier, </a:t>
            </a:r>
            <a:r>
              <a:rPr lang="en-US" baseline="0" dirty="0" err="1"/>
              <a:t>nama</a:t>
            </a:r>
            <a:r>
              <a:rPr lang="en-US" baseline="0" dirty="0"/>
              <a:t> method, </a:t>
            </a:r>
            <a:r>
              <a:rPr lang="en-US" baseline="0" dirty="0" err="1"/>
              <a:t>penjelasan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/>
              <a:t>Paramtag</a:t>
            </a:r>
            <a:r>
              <a:rPr lang="en-US" baseline="0" dirty="0"/>
              <a:t> = </a:t>
            </a:r>
            <a:r>
              <a:rPr lang="en-US" baseline="0" dirty="0" err="1"/>
              <a:t>nama</a:t>
            </a:r>
            <a:r>
              <a:rPr lang="en-US" baseline="0" dirty="0"/>
              <a:t> parameter, </a:t>
            </a:r>
            <a:r>
              <a:rPr lang="en-US" baseline="0" dirty="0" err="1"/>
              <a:t>penjelasan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6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91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/>
              <a:t>Menginisialisasi</a:t>
            </a:r>
            <a:r>
              <a:rPr lang="en-US" dirty="0"/>
              <a:t> </a:t>
            </a:r>
            <a:r>
              <a:rPr lang="en-US" dirty="0" err="1"/>
              <a:t>documentclass</a:t>
            </a:r>
            <a:r>
              <a:rPr lang="en-US" dirty="0"/>
              <a:t>, </a:t>
            </a:r>
            <a:r>
              <a:rPr lang="en-US" dirty="0" err="1"/>
              <a:t>document</a:t>
            </a:r>
            <a:r>
              <a:rPr lang="en-US" baseline="0" dirty="0" err="1"/>
              <a:t>class</a:t>
            </a:r>
            <a:r>
              <a:rPr lang="en-US" baseline="0" dirty="0"/>
              <a:t> </a:t>
            </a:r>
            <a:r>
              <a:rPr lang="en-US" baseline="0" dirty="0" err="1"/>
              <a:t>hanya</a:t>
            </a:r>
            <a:r>
              <a:rPr lang="en-US" baseline="0" dirty="0"/>
              <a:t> 1x </a:t>
            </a:r>
            <a:r>
              <a:rPr lang="en-US" baseline="0" dirty="0" err="1"/>
              <a:t>saja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/>
              <a:t>Untuk</a:t>
            </a:r>
            <a:r>
              <a:rPr lang="en-US" baseline="0" dirty="0"/>
              <a:t> </a:t>
            </a:r>
            <a:r>
              <a:rPr lang="en-US" baseline="0" dirty="0" err="1"/>
              <a:t>menampilkan</a:t>
            </a:r>
            <a:r>
              <a:rPr lang="en-US" baseline="0" dirty="0"/>
              <a:t> </a:t>
            </a:r>
            <a:r>
              <a:rPr lang="en-US" baseline="0" dirty="0" err="1"/>
              <a:t>isi</a:t>
            </a:r>
            <a:r>
              <a:rPr lang="en-US" baseline="0" dirty="0"/>
              <a:t> </a:t>
            </a:r>
            <a:r>
              <a:rPr lang="en-US" baseline="0" dirty="0" err="1"/>
              <a:t>dari</a:t>
            </a:r>
            <a:r>
              <a:rPr lang="en-US" baseline="0" dirty="0"/>
              <a:t> </a:t>
            </a:r>
            <a:r>
              <a:rPr lang="en-US" baseline="0" dirty="0" err="1"/>
              <a:t>dokumen</a:t>
            </a:r>
            <a:r>
              <a:rPr lang="en-US" baseline="0" dirty="0"/>
              <a:t>, </a:t>
            </a:r>
            <a:r>
              <a:rPr lang="en-US" baseline="0" dirty="0" err="1"/>
              <a:t>perlu</a:t>
            </a:r>
            <a:r>
              <a:rPr lang="en-US" baseline="0" dirty="0"/>
              <a:t> command begin{document} </a:t>
            </a:r>
            <a:r>
              <a:rPr lang="en-US" baseline="0" dirty="0" err="1"/>
              <a:t>dan</a:t>
            </a:r>
            <a:r>
              <a:rPr lang="en-US" baseline="0" dirty="0"/>
              <a:t> </a:t>
            </a:r>
            <a:r>
              <a:rPr lang="en-US" baseline="0" dirty="0" err="1"/>
              <a:t>ditutup</a:t>
            </a:r>
            <a:r>
              <a:rPr lang="en-US" baseline="0" dirty="0"/>
              <a:t> </a:t>
            </a:r>
            <a:r>
              <a:rPr lang="en-US" baseline="0" dirty="0" err="1"/>
              <a:t>dengan</a:t>
            </a:r>
            <a:r>
              <a:rPr lang="en-US" baseline="0" dirty="0"/>
              <a:t> end{document}, </a:t>
            </a:r>
            <a:r>
              <a:rPr lang="en-US" baseline="0" dirty="0" err="1"/>
              <a:t>seluruh</a:t>
            </a:r>
            <a:r>
              <a:rPr lang="en-US" baseline="0" dirty="0"/>
              <a:t> </a:t>
            </a:r>
            <a:r>
              <a:rPr lang="en-US" baseline="0" dirty="0" err="1"/>
              <a:t>penulisan</a:t>
            </a:r>
            <a:r>
              <a:rPr lang="en-US" baseline="0" dirty="0"/>
              <a:t> yang </a:t>
            </a:r>
            <a:r>
              <a:rPr lang="en-US" baseline="0" dirty="0" err="1"/>
              <a:t>dilakukan</a:t>
            </a:r>
            <a:r>
              <a:rPr lang="en-US" baseline="0" dirty="0"/>
              <a:t> </a:t>
            </a:r>
            <a:r>
              <a:rPr lang="en-US" baseline="0" dirty="0" err="1"/>
              <a:t>didalam</a:t>
            </a:r>
            <a:r>
              <a:rPr lang="en-US" baseline="0" dirty="0"/>
              <a:t> begin{document} </a:t>
            </a:r>
            <a:r>
              <a:rPr lang="en-US" baseline="0" dirty="0" err="1"/>
              <a:t>akan</a:t>
            </a:r>
            <a:r>
              <a:rPr lang="en-US" baseline="0" dirty="0"/>
              <a:t> </a:t>
            </a:r>
            <a:r>
              <a:rPr lang="en-US" baseline="0" dirty="0" err="1"/>
              <a:t>ditampilkan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91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2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progress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skripsi</a:t>
            </a:r>
            <a:r>
              <a:rPr lang="en-US" dirty="0"/>
              <a:t> 1 </a:t>
            </a:r>
            <a:r>
              <a:rPr lang="en-US" dirty="0" err="1"/>
              <a:t>saya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2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err="1"/>
              <a:t>Saat</a:t>
            </a:r>
            <a:r>
              <a:rPr lang="en-US" baseline="0" dirty="0"/>
              <a:t>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skripsi</a:t>
            </a:r>
            <a:r>
              <a:rPr lang="en-US" baseline="0" dirty="0"/>
              <a:t> yang </a:t>
            </a:r>
            <a:r>
              <a:rPr lang="en-US" baseline="0" dirty="0" err="1"/>
              <a:t>dibuat</a:t>
            </a:r>
            <a:r>
              <a:rPr lang="en-US" baseline="0" dirty="0"/>
              <a:t> </a:t>
            </a:r>
            <a:r>
              <a:rPr lang="en-US" baseline="0" dirty="0" err="1"/>
              <a:t>oleh</a:t>
            </a:r>
            <a:r>
              <a:rPr lang="en-US" baseline="0" dirty="0"/>
              <a:t> </a:t>
            </a:r>
            <a:r>
              <a:rPr lang="en-US" baseline="0" dirty="0" err="1"/>
              <a:t>mahasiswa</a:t>
            </a:r>
            <a:r>
              <a:rPr lang="en-US" baseline="0" dirty="0"/>
              <a:t> program </a:t>
            </a:r>
            <a:r>
              <a:rPr lang="en-US" baseline="0" dirty="0" err="1"/>
              <a:t>studi</a:t>
            </a:r>
            <a:r>
              <a:rPr lang="en-US" baseline="0" dirty="0"/>
              <a:t> </a:t>
            </a:r>
            <a:r>
              <a:rPr lang="en-US" baseline="0" dirty="0" err="1"/>
              <a:t>teknik</a:t>
            </a:r>
            <a:r>
              <a:rPr lang="en-US" baseline="0" dirty="0"/>
              <a:t> </a:t>
            </a:r>
            <a:r>
              <a:rPr lang="en-US" baseline="0" dirty="0" err="1"/>
              <a:t>informatika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Hal </a:t>
            </a:r>
            <a:r>
              <a:rPr lang="en-US" baseline="0" dirty="0" err="1"/>
              <a:t>ini</a:t>
            </a:r>
            <a:r>
              <a:rPr lang="en-US" baseline="0" dirty="0"/>
              <a:t> </a:t>
            </a:r>
            <a:r>
              <a:rPr lang="en-US" baseline="0" dirty="0" err="1"/>
              <a:t>memerlukan</a:t>
            </a:r>
            <a:r>
              <a:rPr lang="en-US" baseline="0" dirty="0"/>
              <a:t> </a:t>
            </a:r>
            <a:r>
              <a:rPr lang="en-US" baseline="0" dirty="0" err="1"/>
              <a:t>waktu</a:t>
            </a:r>
            <a:r>
              <a:rPr lang="en-US" baseline="0" dirty="0"/>
              <a:t> yang </a:t>
            </a:r>
            <a:r>
              <a:rPr lang="en-US" baseline="0" dirty="0" err="1"/>
              <a:t>lebih</a:t>
            </a:r>
            <a:r>
              <a:rPr lang="en-US" baseline="0" dirty="0"/>
              <a:t> </a:t>
            </a:r>
            <a:r>
              <a:rPr lang="en-US" baseline="0" dirty="0" err="1"/>
              <a:t>banyak</a:t>
            </a:r>
            <a:r>
              <a:rPr lang="en-US" baseline="0" dirty="0"/>
              <a:t> </a:t>
            </a:r>
            <a:r>
              <a:rPr lang="en-US" baseline="0" dirty="0" err="1"/>
              <a:t>untuk</a:t>
            </a:r>
            <a:r>
              <a:rPr lang="en-US" baseline="0" dirty="0"/>
              <a:t> </a:t>
            </a:r>
            <a:r>
              <a:rPr lang="en-US" baseline="0" dirty="0" err="1"/>
              <a:t>memdokumentasikan</a:t>
            </a:r>
            <a:r>
              <a:rPr lang="en-US" baseline="0" dirty="0"/>
              <a:t> </a:t>
            </a:r>
            <a:r>
              <a:rPr lang="en-US" baseline="0" dirty="0" err="1"/>
              <a:t>perangkat</a:t>
            </a:r>
            <a:r>
              <a:rPr lang="en-US" baseline="0" dirty="0"/>
              <a:t> </a:t>
            </a:r>
            <a:r>
              <a:rPr lang="en-US" baseline="0" dirty="0" err="1"/>
              <a:t>lunak</a:t>
            </a:r>
            <a:r>
              <a:rPr lang="en-US" baseline="0" dirty="0"/>
              <a:t> yang </a:t>
            </a:r>
            <a:r>
              <a:rPr lang="en-US" baseline="0" dirty="0" err="1"/>
              <a:t>sudah</a:t>
            </a:r>
            <a:r>
              <a:rPr lang="en-US" baseline="0" dirty="0"/>
              <a:t> </a:t>
            </a:r>
            <a:r>
              <a:rPr lang="en-US" baseline="0" dirty="0" err="1"/>
              <a:t>dibuat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/>
              <a:t>Maka</a:t>
            </a:r>
            <a:r>
              <a:rPr lang="en-US" baseline="0" dirty="0"/>
              <a:t> </a:t>
            </a:r>
            <a:r>
              <a:rPr lang="en-US" baseline="0" dirty="0" err="1"/>
              <a:t>perangkat</a:t>
            </a:r>
            <a:r>
              <a:rPr lang="en-US" baseline="0" dirty="0"/>
              <a:t> </a:t>
            </a:r>
            <a:r>
              <a:rPr lang="en-US" baseline="0" dirty="0" err="1"/>
              <a:t>lunak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60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</a:t>
            </a:r>
            <a:r>
              <a:rPr lang="en-US" dirty="0" err="1"/>
              <a:t>javadoc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dipindahkan</a:t>
            </a:r>
            <a:r>
              <a:rPr lang="en-US" baseline="0" dirty="0"/>
              <a:t> </a:t>
            </a:r>
            <a:r>
              <a:rPr lang="en-US" baseline="0" dirty="0" err="1"/>
              <a:t>ke</a:t>
            </a:r>
            <a:r>
              <a:rPr lang="en-US" baseline="0" dirty="0"/>
              <a:t> </a:t>
            </a:r>
            <a:r>
              <a:rPr lang="en-US" baseline="0" dirty="0" err="1"/>
              <a:t>salah</a:t>
            </a:r>
            <a:r>
              <a:rPr lang="en-US" baseline="0" dirty="0"/>
              <a:t> </a:t>
            </a:r>
            <a:r>
              <a:rPr lang="en-US" baseline="0" dirty="0" err="1"/>
              <a:t>satu</a:t>
            </a:r>
            <a:r>
              <a:rPr lang="en-US" baseline="0" dirty="0"/>
              <a:t> </a:t>
            </a:r>
            <a:r>
              <a:rPr lang="en-US" baseline="0" dirty="0" err="1"/>
              <a:t>bab</a:t>
            </a:r>
            <a:r>
              <a:rPr lang="en-US" baseline="0" dirty="0"/>
              <a:t> di </a:t>
            </a:r>
            <a:r>
              <a:rPr lang="en-US" baseline="0" dirty="0" err="1"/>
              <a:t>dokumen</a:t>
            </a:r>
            <a:r>
              <a:rPr lang="en-US" baseline="0" dirty="0"/>
              <a:t> </a:t>
            </a:r>
            <a:r>
              <a:rPr lang="en-US" baseline="0" dirty="0" err="1"/>
              <a:t>skripsi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10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Tujuannya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26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Javadoc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disebut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Javadoc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mengambi</a:t>
            </a:r>
            <a:r>
              <a:rPr lang="en-US" dirty="0"/>
              <a:t> l…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Javadoc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3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Classname</a:t>
            </a:r>
            <a:r>
              <a:rPr lang="en-US" dirty="0"/>
              <a:t> =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interface</a:t>
            </a:r>
          </a:p>
          <a:p>
            <a:r>
              <a:rPr lang="en-US" dirty="0"/>
              <a:t>Package-summary =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package</a:t>
            </a:r>
          </a:p>
          <a:p>
            <a:r>
              <a:rPr lang="en-US" dirty="0"/>
              <a:t>Overview-summary =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package.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Overview-tree = </a:t>
            </a:r>
            <a:r>
              <a:rPr lang="en-US" dirty="0" err="1"/>
              <a:t>hirarki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package</a:t>
            </a:r>
          </a:p>
          <a:p>
            <a:r>
              <a:rPr lang="en-US" dirty="0"/>
              <a:t>Package-tree = </a:t>
            </a:r>
            <a:r>
              <a:rPr lang="en-US" dirty="0" err="1"/>
              <a:t>hirarki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package</a:t>
            </a:r>
          </a:p>
          <a:p>
            <a:r>
              <a:rPr lang="en-US" dirty="0"/>
              <a:t>Package-use = </a:t>
            </a:r>
            <a:r>
              <a:rPr lang="en-US" dirty="0" err="1"/>
              <a:t>dokumentasi</a:t>
            </a:r>
            <a:r>
              <a:rPr lang="en-US" dirty="0"/>
              <a:t> yang </a:t>
            </a:r>
            <a:r>
              <a:rPr lang="en-US" dirty="0" err="1"/>
              <a:t>berisikan</a:t>
            </a:r>
            <a:r>
              <a:rPr lang="en-US" dirty="0"/>
              <a:t> package </a:t>
            </a:r>
            <a:r>
              <a:rPr lang="en-US" dirty="0" err="1"/>
              <a:t>digunakan</a:t>
            </a:r>
            <a:endParaRPr lang="en-US" dirty="0"/>
          </a:p>
          <a:p>
            <a:r>
              <a:rPr lang="en-US" dirty="0"/>
              <a:t>Deprecated-list =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package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direkomendasikan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US" dirty="0"/>
          </a:p>
          <a:p>
            <a:r>
              <a:rPr lang="en-US" dirty="0"/>
              <a:t>Constant-values =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static</a:t>
            </a:r>
          </a:p>
          <a:p>
            <a:r>
              <a:rPr lang="en-US" dirty="0"/>
              <a:t>Index-* =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, interface, method, constructor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di </a:t>
            </a:r>
            <a:r>
              <a:rPr lang="en-US" dirty="0" err="1"/>
              <a:t>atur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alfabet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86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Help-doc =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navigasi</a:t>
            </a:r>
            <a:endParaRPr lang="en-US" dirty="0"/>
          </a:p>
          <a:p>
            <a:r>
              <a:rPr lang="en-US" dirty="0"/>
              <a:t>Index =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depan</a:t>
            </a:r>
            <a:endParaRPr lang="en-US" dirty="0"/>
          </a:p>
          <a:p>
            <a:r>
              <a:rPr lang="en-US" dirty="0"/>
              <a:t>*-frame = </a:t>
            </a:r>
            <a:r>
              <a:rPr lang="en-US" dirty="0" err="1"/>
              <a:t>sekumpulan</a:t>
            </a:r>
            <a:r>
              <a:rPr lang="en-US" dirty="0"/>
              <a:t> packages,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interface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US" dirty="0"/>
          </a:p>
          <a:p>
            <a:r>
              <a:rPr lang="en-US" dirty="0"/>
              <a:t>Package-list = list </a:t>
            </a:r>
            <a:r>
              <a:rPr lang="en-US" dirty="0" err="1"/>
              <a:t>dari</a:t>
            </a:r>
            <a:r>
              <a:rPr lang="en-US" dirty="0"/>
              <a:t> package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jelasin</a:t>
            </a:r>
            <a:r>
              <a:rPr lang="en-US" baseline="0" dirty="0"/>
              <a:t> </a:t>
            </a:r>
            <a:r>
              <a:rPr lang="en-US" baseline="0" dirty="0" err="1"/>
              <a:t>kegunaan</a:t>
            </a:r>
            <a:r>
              <a:rPr lang="en-US" baseline="0" dirty="0"/>
              <a:t> interface </a:t>
            </a:r>
            <a:r>
              <a:rPr lang="en-US" baseline="0" dirty="0" err="1"/>
              <a:t>lalu</a:t>
            </a:r>
            <a:r>
              <a:rPr lang="en-US" baseline="0" dirty="0"/>
              <a:t> </a:t>
            </a:r>
            <a:r>
              <a:rPr lang="en-US" baseline="0" dirty="0" err="1"/>
              <a:t>jelasin</a:t>
            </a:r>
            <a:r>
              <a:rPr lang="en-US" baseline="0" dirty="0"/>
              <a:t> </a:t>
            </a:r>
            <a:r>
              <a:rPr lang="en-US" baseline="0" dirty="0" err="1"/>
              <a:t>anak</a:t>
            </a:r>
            <a:r>
              <a:rPr lang="en-US" baseline="0" dirty="0"/>
              <a:t> </a:t>
            </a:r>
            <a:r>
              <a:rPr lang="en-US" baseline="0" dirty="0" err="1"/>
              <a:t>poin</a:t>
            </a:r>
            <a:r>
              <a:rPr lang="en-US" baseline="0" dirty="0"/>
              <a:t> </a:t>
            </a:r>
            <a:r>
              <a:rPr lang="en-US" baseline="0" dirty="0" err="1"/>
              <a:t>nya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63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/>
              <a:t>Classdoc</a:t>
            </a:r>
            <a:r>
              <a:rPr lang="en-US" dirty="0"/>
              <a:t> = access modifier,</a:t>
            </a:r>
            <a:r>
              <a:rPr lang="en-US" baseline="0" dirty="0"/>
              <a:t> </a:t>
            </a:r>
            <a:r>
              <a:rPr lang="en-US" baseline="0" dirty="0" err="1"/>
              <a:t>nama</a:t>
            </a:r>
            <a:r>
              <a:rPr lang="en-US" baseline="0" dirty="0"/>
              <a:t> </a:t>
            </a:r>
            <a:r>
              <a:rPr lang="en-US" baseline="0" dirty="0" err="1"/>
              <a:t>kelas</a:t>
            </a:r>
            <a:r>
              <a:rPr lang="en-US" baseline="0" dirty="0"/>
              <a:t>, </a:t>
            </a:r>
            <a:r>
              <a:rPr lang="en-US" baseline="0" dirty="0" err="1"/>
              <a:t>penjelasan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/>
              <a:t>Fielddoc</a:t>
            </a:r>
            <a:r>
              <a:rPr lang="en-US" baseline="0" dirty="0"/>
              <a:t> = access modifier, </a:t>
            </a:r>
            <a:r>
              <a:rPr lang="en-US" baseline="0" dirty="0" err="1"/>
              <a:t>nama</a:t>
            </a:r>
            <a:r>
              <a:rPr lang="en-US" baseline="0" dirty="0"/>
              <a:t> </a:t>
            </a:r>
            <a:r>
              <a:rPr lang="en-US" baseline="0" dirty="0" err="1"/>
              <a:t>atribut</a:t>
            </a:r>
            <a:r>
              <a:rPr lang="en-US" baseline="0" dirty="0"/>
              <a:t>, </a:t>
            </a:r>
            <a:r>
              <a:rPr lang="en-US" baseline="0" dirty="0" err="1"/>
              <a:t>penjelasan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/>
              <a:t>Methoddoc</a:t>
            </a:r>
            <a:r>
              <a:rPr lang="en-US" baseline="0" dirty="0"/>
              <a:t> = access modifier, </a:t>
            </a:r>
            <a:r>
              <a:rPr lang="en-US" baseline="0" dirty="0" err="1"/>
              <a:t>nama</a:t>
            </a:r>
            <a:r>
              <a:rPr lang="en-US" baseline="0" dirty="0"/>
              <a:t> method, </a:t>
            </a:r>
            <a:r>
              <a:rPr lang="en-US" baseline="0" dirty="0" err="1"/>
              <a:t>penjelasan</a:t>
            </a:r>
            <a:endParaRPr lang="en-US" baseline="0" dirty="0"/>
          </a:p>
          <a:p>
            <a:pPr marL="171450" indent="-171450">
              <a:buFont typeface="Arial" charset="0"/>
              <a:buChar char="•"/>
            </a:pPr>
            <a:r>
              <a:rPr lang="en-US" baseline="0" dirty="0" err="1"/>
              <a:t>Paramtag</a:t>
            </a:r>
            <a:r>
              <a:rPr lang="en-US" baseline="0" dirty="0"/>
              <a:t> = </a:t>
            </a:r>
            <a:r>
              <a:rPr lang="en-US" baseline="0" dirty="0" err="1"/>
              <a:t>nama</a:t>
            </a:r>
            <a:r>
              <a:rPr lang="en-US" baseline="0" dirty="0"/>
              <a:t> parameter, </a:t>
            </a:r>
            <a:r>
              <a:rPr lang="en-US" baseline="0" dirty="0" err="1"/>
              <a:t>penjelasan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3E86-8B5A-5F41-B9A4-689B74E91E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6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1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8328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13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7834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99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83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4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5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7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0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6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ADAA-718B-5F49-8F1C-87C9F538CBE9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4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CADAA-718B-5F49-8F1C-87C9F538CBE9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F948A8-5A5F-7644-90F4-C5FA192AA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9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JavaDoc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LaTeX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Adli Fariz Bonaputra</a:t>
            </a:r>
          </a:p>
          <a:p>
            <a:r>
              <a:rPr lang="en-US" dirty="0"/>
              <a:t>2012730082</a:t>
            </a:r>
          </a:p>
        </p:txBody>
      </p:sp>
    </p:spTree>
    <p:extLst>
      <p:ext uri="{BB962C8B-B14F-4D97-AF65-F5344CB8AC3E}">
        <p14:creationId xmlns:p14="http://schemas.microsoft.com/office/powerpoint/2010/main" val="81103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0DE5-9D5F-DE40-93E0-220328583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javadoc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A7CB86-A0A6-AD4C-87B3-AE8DE7374A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4" y="1399420"/>
            <a:ext cx="9863666" cy="5255443"/>
          </a:xfrm>
        </p:spPr>
      </p:pic>
    </p:spTree>
    <p:extLst>
      <p:ext uri="{BB962C8B-B14F-4D97-AF65-F5344CB8AC3E}">
        <p14:creationId xmlns:p14="http://schemas.microsoft.com/office/powerpoint/2010/main" val="12547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375"/>
          </a:xfrm>
        </p:spPr>
        <p:txBody>
          <a:bodyPr>
            <a:normAutofit/>
          </a:bodyPr>
          <a:lstStyle/>
          <a:p>
            <a:r>
              <a:rPr lang="en-US" dirty="0" err="1"/>
              <a:t>Doclet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351338"/>
          </a:xfrm>
        </p:spPr>
        <p:txBody>
          <a:bodyPr/>
          <a:lstStyle/>
          <a:p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output </a:t>
            </a:r>
            <a:r>
              <a:rPr lang="en-US" i="1" dirty="0"/>
              <a:t>Javadoc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.</a:t>
            </a:r>
          </a:p>
          <a:p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doclet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Javadoc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format HTML</a:t>
            </a:r>
          </a:p>
          <a:p>
            <a:r>
              <a:rPr lang="en-US" dirty="0" err="1"/>
              <a:t>Beberapa</a:t>
            </a:r>
            <a:r>
              <a:rPr lang="en-US" i="1" dirty="0"/>
              <a:t> interface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Doclet</a:t>
            </a:r>
            <a:r>
              <a:rPr lang="en-US" dirty="0"/>
              <a:t>:</a:t>
            </a:r>
            <a:endParaRPr lang="en-US" i="1" dirty="0"/>
          </a:p>
          <a:p>
            <a:pPr lvl="1"/>
            <a:r>
              <a:rPr lang="en-US" i="1" dirty="0" err="1"/>
              <a:t>RootDoc</a:t>
            </a:r>
            <a:r>
              <a:rPr lang="en-US" dirty="0"/>
              <a:t> –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i="1" dirty="0"/>
              <a:t>file</a:t>
            </a:r>
          </a:p>
          <a:p>
            <a:pPr lvl="1"/>
            <a:r>
              <a:rPr lang="en-US" i="1" dirty="0" err="1"/>
              <a:t>ClassDoc</a:t>
            </a:r>
            <a:r>
              <a:rPr lang="en-US" dirty="0"/>
              <a:t> –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endParaRPr lang="en-US" i="1" dirty="0"/>
          </a:p>
          <a:p>
            <a:pPr lvl="1"/>
            <a:r>
              <a:rPr lang="en-US" i="1" dirty="0" err="1"/>
              <a:t>MethodDoc</a:t>
            </a:r>
            <a:r>
              <a:rPr lang="en-US" dirty="0"/>
              <a:t> –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method</a:t>
            </a:r>
          </a:p>
          <a:p>
            <a:pPr lvl="1"/>
            <a:r>
              <a:rPr lang="en-US" i="1" dirty="0" err="1"/>
              <a:t>ParamTag</a:t>
            </a:r>
            <a:r>
              <a:rPr lang="en-US" dirty="0"/>
              <a:t> – </a:t>
            </a:r>
            <a:r>
              <a:rPr lang="en-US" dirty="0" err="1"/>
              <a:t>Informasi</a:t>
            </a:r>
            <a:r>
              <a:rPr lang="en-US" dirty="0"/>
              <a:t> parameter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0201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6936-B90A-534F-B847-F9E5962F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05155DB-EEDF-1F4D-84C1-CCADDB4D6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6664" y="123825"/>
            <a:ext cx="7198672" cy="663649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FD9545-11E6-E44C-983E-5490A9CA9D11}"/>
              </a:ext>
            </a:extLst>
          </p:cNvPr>
          <p:cNvSpPr txBox="1"/>
          <p:nvPr/>
        </p:nvSpPr>
        <p:spPr>
          <a:xfrm>
            <a:off x="6946900" y="84324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ClassDoc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95697A-23FD-9841-B151-CC108A9E8C0D}"/>
              </a:ext>
            </a:extLst>
          </p:cNvPr>
          <p:cNvSpPr txBox="1"/>
          <p:nvPr/>
        </p:nvSpPr>
        <p:spPr>
          <a:xfrm>
            <a:off x="6819900" y="233680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MethodDoc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DF091E-5DAB-1D4B-8C88-72A63067D29F}"/>
              </a:ext>
            </a:extLst>
          </p:cNvPr>
          <p:cNvSpPr txBox="1"/>
          <p:nvPr/>
        </p:nvSpPr>
        <p:spPr>
          <a:xfrm>
            <a:off x="4914900" y="4191000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ParamTag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9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7A22-E98E-084C-BF33-0D55CF39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Doclet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ADF8-334A-4B46-A3A4-01A79318E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i="1" dirty="0"/>
              <a:t>package</a:t>
            </a:r>
            <a:r>
              <a:rPr lang="en-US" dirty="0"/>
              <a:t> </a:t>
            </a:r>
            <a:r>
              <a:rPr lang="en-US" i="1" dirty="0" err="1"/>
              <a:t>com.sun.Javadoc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Kelas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method </a:t>
            </a:r>
            <a:r>
              <a:rPr lang="en-US" i="1" dirty="0"/>
              <a:t>public static </a:t>
            </a:r>
            <a:r>
              <a:rPr lang="en-US" i="1" dirty="0" err="1"/>
              <a:t>boolean</a:t>
            </a:r>
            <a:r>
              <a:rPr lang="en-US" i="1" dirty="0"/>
              <a:t> 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Compile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 err="1"/>
              <a:t>javac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Terminal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Command Prompt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i="1" dirty="0"/>
              <a:t>Javadoc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option –</a:t>
            </a:r>
            <a:r>
              <a:rPr lang="en-US" dirty="0" err="1"/>
              <a:t>doclet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di-</a:t>
            </a:r>
            <a:r>
              <a:rPr lang="en-US" i="1" dirty="0"/>
              <a:t>compile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9945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2DA9-FCB3-104F-BBE1-52A2B9EE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Doclet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EB5091-92F1-AA43-8376-D1796A5DE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950" y="2084388"/>
            <a:ext cx="7658100" cy="3671383"/>
          </a:xfrm>
        </p:spPr>
      </p:pic>
    </p:spTree>
    <p:extLst>
      <p:ext uri="{BB962C8B-B14F-4D97-AF65-F5344CB8AC3E}">
        <p14:creationId xmlns:p14="http://schemas.microsoft.com/office/powerpoint/2010/main" val="1833172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568324"/>
            <a:ext cx="8407400" cy="5949853"/>
          </a:xfrm>
        </p:spPr>
      </p:pic>
    </p:spTree>
    <p:extLst>
      <p:ext uri="{BB962C8B-B14F-4D97-AF65-F5344CB8AC3E}">
        <p14:creationId xmlns:p14="http://schemas.microsoft.com/office/powerpoint/2010/main" val="987446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markup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.</a:t>
            </a:r>
          </a:p>
          <a:p>
            <a:r>
              <a:rPr lang="en-US" dirty="0"/>
              <a:t>WYMIWYG (What you Mean Is What You Get)</a:t>
            </a:r>
          </a:p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i="1" dirty="0"/>
              <a:t>command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LaTeX</a:t>
            </a:r>
            <a:r>
              <a:rPr lang="en-US" dirty="0"/>
              <a:t>:</a:t>
            </a:r>
          </a:p>
          <a:p>
            <a:pPr lvl="1"/>
            <a:r>
              <a:rPr lang="en-US" sz="2000" dirty="0"/>
              <a:t>\</a:t>
            </a:r>
            <a:r>
              <a:rPr lang="en-US" sz="2000" dirty="0" err="1"/>
              <a:t>documentclass</a:t>
            </a:r>
            <a:r>
              <a:rPr lang="en-US" sz="2000" dirty="0"/>
              <a:t>[option]{class} –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endParaRPr lang="en-US" sz="2000" dirty="0"/>
          </a:p>
          <a:p>
            <a:pPr lvl="1"/>
            <a:r>
              <a:rPr lang="en-US" sz="2000" dirty="0"/>
              <a:t>\</a:t>
            </a:r>
            <a:r>
              <a:rPr lang="en-US" sz="2000" dirty="0" err="1"/>
              <a:t>maketitle</a:t>
            </a:r>
            <a:r>
              <a:rPr lang="en-US" sz="2000" dirty="0"/>
              <a:t> –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</a:t>
            </a:r>
            <a:r>
              <a:rPr lang="en-US" sz="2000" dirty="0" err="1"/>
              <a:t>judul</a:t>
            </a:r>
            <a:endParaRPr lang="en-US" sz="2000" dirty="0"/>
          </a:p>
          <a:p>
            <a:pPr lvl="1"/>
            <a:r>
              <a:rPr lang="en-US" sz="2000" dirty="0"/>
              <a:t>\begin{document} …… \end{document} – </a:t>
            </a:r>
            <a:r>
              <a:rPr lang="en-US" sz="2000" dirty="0" err="1"/>
              <a:t>Mengawali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mengakhiri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endParaRPr lang="en-US" sz="2000" dirty="0"/>
          </a:p>
          <a:p>
            <a:pPr lvl="1"/>
            <a:r>
              <a:rPr lang="en-US" sz="2000" dirty="0"/>
              <a:t>\section{section} –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subbab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endParaRPr lang="en-US" sz="2000" dirty="0"/>
          </a:p>
          <a:p>
            <a:pPr lvl="1"/>
            <a:r>
              <a:rPr lang="en-US" sz="2000" dirty="0"/>
              <a:t>\</a:t>
            </a:r>
            <a:r>
              <a:rPr lang="en-US" sz="2000" dirty="0" err="1"/>
              <a:t>texttt</a:t>
            </a:r>
            <a:r>
              <a:rPr lang="en-US" sz="2000" dirty="0"/>
              <a:t>{text} –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tulisan</a:t>
            </a:r>
            <a:r>
              <a:rPr lang="en-US" sz="2000" dirty="0"/>
              <a:t> </a:t>
            </a:r>
            <a:r>
              <a:rPr lang="en-US" sz="2000" i="1" dirty="0"/>
              <a:t>monospaced</a:t>
            </a:r>
            <a:endParaRPr lang="en-US" sz="2000" dirty="0"/>
          </a:p>
          <a:p>
            <a:pPr lvl="1"/>
            <a:r>
              <a:rPr lang="en-US" sz="2000" dirty="0"/>
              <a:t>\begin{enumerate} …… \end{enumerate} –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i="1" dirty="0"/>
              <a:t>ordered list</a:t>
            </a:r>
            <a:endParaRPr lang="en-US" sz="2000" dirty="0"/>
          </a:p>
          <a:p>
            <a:pPr lvl="1"/>
            <a:r>
              <a:rPr lang="en-US" sz="2000" dirty="0"/>
              <a:t>\begin{itemize} …… \end{itemize} –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i="1" dirty="0"/>
              <a:t>unordered list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359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509589"/>
            <a:ext cx="7081838" cy="236061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3505201"/>
            <a:ext cx="7281862" cy="3109913"/>
          </a:xfrm>
        </p:spPr>
      </p:pic>
      <p:sp>
        <p:nvSpPr>
          <p:cNvPr id="7" name="Right Arrow 6"/>
          <p:cNvSpPr/>
          <p:nvPr/>
        </p:nvSpPr>
        <p:spPr>
          <a:xfrm rot="5400000">
            <a:off x="3871712" y="3086694"/>
            <a:ext cx="634998" cy="354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97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93825"/>
            <a:ext cx="3975100" cy="4351338"/>
          </a:xfrm>
        </p:spPr>
        <p:txBody>
          <a:bodyPr/>
          <a:lstStyle/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i="1" dirty="0"/>
              <a:t>template</a:t>
            </a:r>
            <a:r>
              <a:rPr lang="en-US" dirty="0"/>
              <a:t> </a:t>
            </a:r>
            <a:r>
              <a:rPr lang="en-US" dirty="0" err="1"/>
              <a:t>LaTeX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Javadoc</a:t>
            </a:r>
          </a:p>
          <a:p>
            <a:r>
              <a:rPr lang="en-US" dirty="0" err="1"/>
              <a:t>Terdapat</a:t>
            </a:r>
            <a:r>
              <a:rPr lang="en-US" dirty="0"/>
              <a:t> 3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indentasi</a:t>
            </a:r>
            <a:endParaRPr lang="en-US" dirty="0"/>
          </a:p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96385D5-F4D4-8F4A-AD90-0F3B91853A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13300" y="1609725"/>
            <a:ext cx="7136256" cy="4511675"/>
          </a:xfrm>
        </p:spPr>
      </p:pic>
    </p:spTree>
    <p:extLst>
      <p:ext uri="{BB962C8B-B14F-4D97-AF65-F5344CB8AC3E}">
        <p14:creationId xmlns:p14="http://schemas.microsoft.com/office/powerpoint/2010/main" val="1859806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sz="3200" i="1" dirty="0"/>
              <a:t>cont.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06525"/>
            <a:ext cx="5219700" cy="4351338"/>
          </a:xfrm>
        </p:spPr>
        <p:txBody>
          <a:bodyPr/>
          <a:lstStyle/>
          <a:p>
            <a:r>
              <a:rPr lang="en-US" dirty="0" err="1"/>
              <a:t>Menentukan</a:t>
            </a:r>
            <a:r>
              <a:rPr lang="en-US" dirty="0"/>
              <a:t> 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java</a:t>
            </a:r>
          </a:p>
          <a:p>
            <a:r>
              <a:rPr lang="en-US" dirty="0" err="1"/>
              <a:t>Kelas</a:t>
            </a:r>
            <a:r>
              <a:rPr lang="en-US" dirty="0"/>
              <a:t>,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method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dokumentasinya</a:t>
            </a:r>
            <a:endParaRPr lang="en-US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5019AE-2AEA-664F-B0F7-30365BAAA6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57900" y="1104900"/>
            <a:ext cx="5896054" cy="5435600"/>
          </a:xfrm>
        </p:spPr>
      </p:pic>
    </p:spTree>
    <p:extLst>
      <p:ext uri="{BB962C8B-B14F-4D97-AF65-F5344CB8AC3E}">
        <p14:creationId xmlns:p14="http://schemas.microsoft.com/office/powerpoint/2010/main" val="207730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9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dokumennya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dikonversi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format </a:t>
            </a:r>
            <a:r>
              <a:rPr lang="en-US" sz="2400" dirty="0" err="1"/>
              <a:t>LaTeX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Dokumen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ditulis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manual.</a:t>
            </a:r>
          </a:p>
        </p:txBody>
      </p:sp>
    </p:spTree>
    <p:extLst>
      <p:ext uri="{BB962C8B-B14F-4D97-AF65-F5344CB8AC3E}">
        <p14:creationId xmlns:p14="http://schemas.microsoft.com/office/powerpoint/2010/main" val="322104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sz="3200" i="1" dirty="0"/>
              <a:t>cont.</a:t>
            </a:r>
            <a:endParaRPr lang="en-US" i="1" dirty="0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EEB549CA-62F2-A34E-97BD-877ABA221B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38469" y="1104900"/>
            <a:ext cx="5785847" cy="5334000"/>
          </a:xfrm>
        </p:spPr>
      </p:pic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5033C848-814A-6146-BC45-A70516F481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99963" y="1104900"/>
            <a:ext cx="5056392" cy="5532178"/>
          </a:xfrm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F8110298-0901-DA46-BCD6-2E30F266E877}"/>
              </a:ext>
            </a:extLst>
          </p:cNvPr>
          <p:cNvSpPr/>
          <p:nvPr/>
        </p:nvSpPr>
        <p:spPr>
          <a:xfrm>
            <a:off x="5602912" y="3620467"/>
            <a:ext cx="889000" cy="455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83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0F1A69-6E5A-0D40-9C24-C5367AB10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530225"/>
            <a:ext cx="7772400" cy="5918982"/>
          </a:xfrm>
        </p:spPr>
      </p:pic>
    </p:spTree>
    <p:extLst>
      <p:ext uri="{BB962C8B-B14F-4D97-AF65-F5344CB8AC3E}">
        <p14:creationId xmlns:p14="http://schemas.microsoft.com/office/powerpoint/2010/main" val="407851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Program </a:t>
            </a:r>
            <a:r>
              <a:rPr lang="en-US" dirty="0" err="1"/>
              <a:t>Sejenis</a:t>
            </a:r>
            <a:r>
              <a:rPr lang="en-US" dirty="0"/>
              <a:t> (</a:t>
            </a:r>
            <a:r>
              <a:rPr lang="en-US" b="1" dirty="0" err="1"/>
              <a:t>TeXDoclet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346200"/>
            <a:ext cx="10515600" cy="5334000"/>
          </a:xfrm>
        </p:spPr>
        <p:txBody>
          <a:bodyPr>
            <a:normAutofit/>
          </a:bodyPr>
          <a:lstStyle/>
          <a:p>
            <a:r>
              <a:rPr lang="en-US" dirty="0" err="1"/>
              <a:t>Sebuah</a:t>
            </a:r>
            <a:r>
              <a:rPr lang="en-US" dirty="0"/>
              <a:t> program yang </a:t>
            </a:r>
            <a:r>
              <a:rPr lang="en-US" dirty="0" err="1"/>
              <a:t>mengimplementasi</a:t>
            </a:r>
            <a:r>
              <a:rPr lang="en-US" dirty="0"/>
              <a:t> </a:t>
            </a:r>
            <a:r>
              <a:rPr lang="en-US" dirty="0" err="1"/>
              <a:t>Doclet</a:t>
            </a:r>
            <a:endParaRPr lang="en-US" dirty="0"/>
          </a:p>
          <a:p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i="1" dirty="0"/>
              <a:t>file java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package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menkonversikannya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Latex</a:t>
            </a:r>
          </a:p>
          <a:p>
            <a:r>
              <a:rPr lang="en-US" dirty="0" err="1"/>
              <a:t>TeXDoclet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file PDF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LuaLaTeX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dibutuhkan</a:t>
            </a:r>
            <a:endParaRPr lang="en-US" dirty="0"/>
          </a:p>
          <a:p>
            <a:r>
              <a:rPr lang="en-US" dirty="0" err="1"/>
              <a:t>TeXDoclet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Terminal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Command Prompt</a:t>
            </a:r>
          </a:p>
          <a:p>
            <a:r>
              <a:rPr lang="en-US" dirty="0" err="1"/>
              <a:t>Beberapa</a:t>
            </a:r>
            <a:r>
              <a:rPr lang="en-US" dirty="0"/>
              <a:t> option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TeXDoclet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sectionlevel</a:t>
            </a:r>
            <a:r>
              <a:rPr lang="en-US" dirty="0"/>
              <a:t> &lt;level&gt; -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i="1" dirty="0"/>
              <a:t>level</a:t>
            </a:r>
            <a:r>
              <a:rPr lang="en-US" dirty="0"/>
              <a:t> </a:t>
            </a:r>
            <a:r>
              <a:rPr lang="en-US" dirty="0" err="1"/>
              <a:t>teratas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section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dokumen</a:t>
            </a:r>
            <a:endParaRPr lang="en-US" dirty="0"/>
          </a:p>
          <a:p>
            <a:pPr lvl="1"/>
            <a:r>
              <a:rPr lang="en-US" dirty="0"/>
              <a:t>-</a:t>
            </a:r>
            <a:r>
              <a:rPr lang="en-US" dirty="0" err="1"/>
              <a:t>createPdf</a:t>
            </a:r>
            <a:r>
              <a:rPr lang="en-US" dirty="0"/>
              <a:t> –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i="1" dirty="0"/>
              <a:t>file</a:t>
            </a:r>
            <a:r>
              <a:rPr lang="en-US" dirty="0"/>
              <a:t> PDF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twosided</a:t>
            </a:r>
            <a:r>
              <a:rPr lang="en-US" dirty="0"/>
              <a:t> –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2 </a:t>
            </a:r>
            <a:r>
              <a:rPr lang="en-US" dirty="0" err="1"/>
              <a:t>sisi</a:t>
            </a:r>
            <a:endParaRPr lang="en-US" dirty="0"/>
          </a:p>
          <a:p>
            <a:pPr lvl="1"/>
            <a:r>
              <a:rPr lang="en-US" dirty="0"/>
              <a:t>-</a:t>
            </a:r>
            <a:r>
              <a:rPr lang="en-US" dirty="0" err="1"/>
              <a:t>texinit</a:t>
            </a:r>
            <a:r>
              <a:rPr lang="en-US" dirty="0"/>
              <a:t> &lt;file&gt; -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i="1" dirty="0"/>
              <a:t>command</a:t>
            </a:r>
            <a:r>
              <a:rPr lang="en-US" dirty="0"/>
              <a:t> yang lain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i="1" dirty="0"/>
              <a:t>command</a:t>
            </a:r>
            <a:r>
              <a:rPr lang="en-US" dirty="0"/>
              <a:t> </a:t>
            </a:r>
            <a:r>
              <a:rPr lang="en-US" i="1" dirty="0"/>
              <a:t>\begin{document}</a:t>
            </a:r>
          </a:p>
          <a:p>
            <a:pPr lvl="1"/>
            <a:r>
              <a:rPr lang="en-US" dirty="0"/>
              <a:t>-title &lt;title&gt; -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dokumen</a:t>
            </a:r>
            <a:endParaRPr lang="en-US" dirty="0"/>
          </a:p>
          <a:p>
            <a:pPr lvl="1"/>
            <a:r>
              <a:rPr lang="en-US" dirty="0"/>
              <a:t>-output &lt;</a:t>
            </a:r>
            <a:r>
              <a:rPr lang="en-US" dirty="0" err="1"/>
              <a:t>outfile</a:t>
            </a:r>
            <a:r>
              <a:rPr lang="en-US" dirty="0"/>
              <a:t>&gt; -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file yang </a:t>
            </a:r>
            <a:r>
              <a:rPr lang="en-US" dirty="0" err="1"/>
              <a:t>dihasilkan</a:t>
            </a:r>
            <a:endParaRPr lang="en-US" dirty="0"/>
          </a:p>
          <a:p>
            <a:pPr lvl="1"/>
            <a:r>
              <a:rPr lang="en-US" dirty="0"/>
              <a:t>-date –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dokumen</a:t>
            </a:r>
            <a:endParaRPr lang="en-US" dirty="0"/>
          </a:p>
          <a:p>
            <a:pPr lvl="1"/>
            <a:r>
              <a:rPr lang="en-US" dirty="0"/>
              <a:t>-author –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dokumen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93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B39B-C85A-DC4D-B103-E20DC210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Kelas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9B6B06-C5C2-5147-A64F-8CD1F33346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68500" y="1304210"/>
            <a:ext cx="8255000" cy="5154065"/>
          </a:xfrm>
        </p:spPr>
      </p:pic>
    </p:spTree>
    <p:extLst>
      <p:ext uri="{BB962C8B-B14F-4D97-AF65-F5344CB8AC3E}">
        <p14:creationId xmlns:p14="http://schemas.microsoft.com/office/powerpoint/2010/main" val="1727140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447D-227E-7346-ABA2-2D54D341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25622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Demo Program &amp; Poster</a:t>
            </a:r>
          </a:p>
        </p:txBody>
      </p:sp>
    </p:spTree>
    <p:extLst>
      <p:ext uri="{BB962C8B-B14F-4D97-AF65-F5344CB8AC3E}">
        <p14:creationId xmlns:p14="http://schemas.microsoft.com/office/powerpoint/2010/main" val="2623653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ADCD-5CB6-AE4F-96B6-41231116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32" y="2679700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Kesimpulan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603338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Java</a:t>
            </a:r>
          </a:p>
          <a:p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1 package yang </a:t>
            </a:r>
            <a:r>
              <a:rPr lang="en-US" dirty="0" err="1"/>
              <a:t>sama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6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Mengambil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sekumpulan</a:t>
            </a:r>
            <a:r>
              <a:rPr lang="en-US" sz="2400" dirty="0"/>
              <a:t> </a:t>
            </a:r>
            <a:r>
              <a:rPr lang="en-US" sz="2400" i="1" dirty="0"/>
              <a:t>file Java</a:t>
            </a:r>
            <a:r>
              <a:rPr lang="en-US" sz="2400" dirty="0"/>
              <a:t> yang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i="1" dirty="0"/>
              <a:t>package</a:t>
            </a:r>
          </a:p>
          <a:p>
            <a:r>
              <a:rPr lang="en-US" sz="2400" dirty="0" err="1"/>
              <a:t>Mengonversikan</a:t>
            </a:r>
            <a:r>
              <a:rPr lang="en-US" sz="2400" dirty="0"/>
              <a:t> format </a:t>
            </a:r>
            <a:r>
              <a:rPr lang="en-US" sz="2400" i="1" dirty="0"/>
              <a:t>Javadoc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format </a:t>
            </a:r>
            <a:r>
              <a:rPr lang="en-US" sz="2400" dirty="0" err="1"/>
              <a:t>LaTeX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otomatis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493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en-US" dirty="0"/>
              <a:t>Javadoc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03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dokumentasi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program </a:t>
            </a:r>
            <a:r>
              <a:rPr lang="en-US" sz="2400" i="1" dirty="0"/>
              <a:t>Java.</a:t>
            </a:r>
            <a:endParaRPr lang="en-US" sz="2400" dirty="0"/>
          </a:p>
          <a:p>
            <a:r>
              <a:rPr lang="en-US" sz="2400" dirty="0" err="1"/>
              <a:t>Mengambil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sekumpulan</a:t>
            </a:r>
            <a:r>
              <a:rPr lang="en-US" sz="2400" dirty="0"/>
              <a:t> </a:t>
            </a:r>
            <a:r>
              <a:rPr lang="en-US" sz="2400" i="1" dirty="0"/>
              <a:t>source file Java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dokumentasi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program </a:t>
            </a:r>
            <a:r>
              <a:rPr lang="en-US" sz="2400" i="1" dirty="0"/>
              <a:t>Java.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30ED7372-9031-204E-AA86-3A7080B329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55328" y="365125"/>
            <a:ext cx="6918909" cy="6378575"/>
          </a:xfrm>
        </p:spPr>
      </p:pic>
    </p:spTree>
    <p:extLst>
      <p:ext uri="{BB962C8B-B14F-4D97-AF65-F5344CB8AC3E}">
        <p14:creationId xmlns:p14="http://schemas.microsoft.com/office/powerpoint/2010/main" val="204802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4A2B-B1AA-9D43-A2A0-6FCB9E44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7500"/>
            <a:ext cx="8596668" cy="1320800"/>
          </a:xfrm>
        </p:spPr>
        <p:txBody>
          <a:bodyPr/>
          <a:lstStyle/>
          <a:p>
            <a:r>
              <a:rPr lang="en-US" dirty="0" err="1"/>
              <a:t>Terminologi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Javadoc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12DC54-94CE-1241-9B22-E8BE69BC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154611"/>
          </a:xfrm>
        </p:spPr>
        <p:txBody>
          <a:bodyPr>
            <a:normAutofit fontScale="92500"/>
          </a:bodyPr>
          <a:lstStyle/>
          <a:p>
            <a:r>
              <a:rPr lang="en-US" sz="2400" i="1" dirty="0"/>
              <a:t>Generated Document</a:t>
            </a:r>
          </a:p>
          <a:p>
            <a:pPr lvl="1"/>
            <a:r>
              <a:rPr lang="en-US" sz="1800" dirty="0" err="1"/>
              <a:t>Dokumen</a:t>
            </a:r>
            <a:r>
              <a:rPr lang="en-US" sz="1800" dirty="0"/>
              <a:t> yang </a:t>
            </a:r>
            <a:r>
              <a:rPr lang="en-US" sz="1800" dirty="0" err="1"/>
              <a:t>dihasilkan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Javadoc</a:t>
            </a:r>
          </a:p>
          <a:p>
            <a:r>
              <a:rPr lang="en-US" sz="2400" i="1" dirty="0"/>
              <a:t>Name</a:t>
            </a:r>
            <a:endParaRPr lang="en-US" i="1" dirty="0"/>
          </a:p>
          <a:p>
            <a:pPr lvl="1"/>
            <a:r>
              <a:rPr lang="en-US" sz="1800" dirty="0" err="1"/>
              <a:t>Penamaan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program</a:t>
            </a:r>
          </a:p>
          <a:p>
            <a:r>
              <a:rPr lang="en-US" sz="2400" i="1" dirty="0"/>
              <a:t>Documented Classes</a:t>
            </a:r>
          </a:p>
          <a:p>
            <a:pPr lvl="1"/>
            <a:r>
              <a:rPr lang="en-US" sz="1800" dirty="0"/>
              <a:t>Detail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i="1" dirty="0"/>
              <a:t>interface</a:t>
            </a:r>
          </a:p>
          <a:p>
            <a:r>
              <a:rPr lang="en-US" sz="2400" i="1" dirty="0"/>
              <a:t>Included Classes</a:t>
            </a:r>
          </a:p>
          <a:p>
            <a:pPr lvl="1"/>
            <a:r>
              <a:rPr lang="en-US" sz="1800" dirty="0"/>
              <a:t>Kelas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i="1" dirty="0"/>
              <a:t>interface</a:t>
            </a:r>
            <a:r>
              <a:rPr lang="en-US" sz="1800" dirty="0"/>
              <a:t>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didokumentasikan</a:t>
            </a:r>
            <a:endParaRPr lang="en-US" sz="1800" dirty="0"/>
          </a:p>
          <a:p>
            <a:r>
              <a:rPr lang="en-US" sz="2400" i="1" dirty="0"/>
              <a:t>Excluded Classes</a:t>
            </a:r>
          </a:p>
          <a:p>
            <a:pPr lvl="1"/>
            <a:r>
              <a:rPr lang="en-US" sz="1800" dirty="0"/>
              <a:t>Kelas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i="1" dirty="0"/>
              <a:t>interface</a:t>
            </a:r>
            <a:r>
              <a:rPr lang="en-US" sz="1800" dirty="0"/>
              <a:t>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didokumentasikan</a:t>
            </a:r>
            <a:endParaRPr lang="en-US" sz="1800" dirty="0"/>
          </a:p>
          <a:p>
            <a:r>
              <a:rPr lang="en-US" sz="2400" i="1" dirty="0"/>
              <a:t>Referenced Classes</a:t>
            </a:r>
            <a:endParaRPr lang="en-US" sz="2400" dirty="0"/>
          </a:p>
          <a:p>
            <a:pPr lvl="1"/>
            <a:r>
              <a:rPr lang="en-US" sz="1800" dirty="0"/>
              <a:t>Kelas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i="1" dirty="0"/>
              <a:t>interface</a:t>
            </a:r>
            <a:r>
              <a:rPr lang="en-US" sz="1800" dirty="0"/>
              <a:t> yang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ekspisit</a:t>
            </a:r>
            <a:r>
              <a:rPr lang="en-US" sz="1800" dirty="0"/>
              <a:t> </a:t>
            </a:r>
            <a:r>
              <a:rPr lang="en-US" sz="1800" dirty="0" err="1"/>
              <a:t>disebutkan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i="1" dirty="0"/>
              <a:t>interface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3671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BD79-EDA7-544A-81D7-B47A7EF5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E3A9E-8877-3E48-89C1-E18F8D733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sz="2400" i="1" dirty="0"/>
              <a:t>Class Source Class Files</a:t>
            </a:r>
          </a:p>
          <a:p>
            <a:pPr lvl="1"/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i="1" dirty="0"/>
              <a:t>interface</a:t>
            </a:r>
            <a:r>
              <a:rPr lang="en-US" sz="1800" dirty="0"/>
              <a:t> </a:t>
            </a:r>
            <a:r>
              <a:rPr lang="en-US" sz="1800" dirty="0" err="1"/>
              <a:t>masing-masing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dokumentasinya</a:t>
            </a:r>
            <a:endParaRPr lang="en-US" sz="1800" dirty="0"/>
          </a:p>
          <a:p>
            <a:r>
              <a:rPr lang="en-US" sz="2400" i="1" dirty="0"/>
              <a:t>Package Comment Files</a:t>
            </a:r>
          </a:p>
          <a:p>
            <a:pPr lvl="1"/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i="1" dirty="0"/>
              <a:t>package</a:t>
            </a:r>
            <a:r>
              <a:rPr lang="en-US" sz="1800" dirty="0"/>
              <a:t> </a:t>
            </a:r>
            <a:r>
              <a:rPr lang="en-US" sz="1800" dirty="0" err="1"/>
              <a:t>masing-masing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dokumentasinya</a:t>
            </a:r>
            <a:r>
              <a:rPr lang="en-US" sz="1800" dirty="0"/>
              <a:t> yang </a:t>
            </a:r>
            <a:r>
              <a:rPr lang="en-US" sz="1800" dirty="0" err="1"/>
              <a:t>terdapat</a:t>
            </a:r>
            <a:r>
              <a:rPr lang="en-US" sz="1800" dirty="0"/>
              <a:t> di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i="1" dirty="0"/>
              <a:t>root</a:t>
            </a:r>
            <a:r>
              <a:rPr lang="en-US" sz="1800" dirty="0"/>
              <a:t> folder </a:t>
            </a:r>
            <a:r>
              <a:rPr lang="en-US" sz="1800" i="1" dirty="0"/>
              <a:t>package</a:t>
            </a:r>
          </a:p>
          <a:p>
            <a:r>
              <a:rPr lang="en-US" sz="2400" i="1" dirty="0"/>
              <a:t>Overview Comment Files</a:t>
            </a:r>
          </a:p>
          <a:p>
            <a:pPr lvl="1"/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sekumpulan</a:t>
            </a:r>
            <a:r>
              <a:rPr lang="en-US" sz="1800" dirty="0"/>
              <a:t> </a:t>
            </a:r>
            <a:r>
              <a:rPr lang="en-US" sz="1800" i="1" dirty="0"/>
              <a:t>package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dokumentasinya</a:t>
            </a:r>
            <a:endParaRPr lang="en-US" sz="1800" dirty="0"/>
          </a:p>
          <a:p>
            <a:r>
              <a:rPr lang="en-US" sz="2400" i="1" dirty="0"/>
              <a:t>Miscellaneous Unprocessed Files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915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5507-684D-D147-B45D-A51CE2A9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2A058-5244-7A42-8996-89469F99D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2089"/>
            <a:ext cx="8596668" cy="4722811"/>
          </a:xfrm>
        </p:spPr>
        <p:txBody>
          <a:bodyPr>
            <a:normAutofit fontScale="92500" lnSpcReduction="10000"/>
          </a:bodyPr>
          <a:lstStyle/>
          <a:p>
            <a:r>
              <a:rPr lang="en-US" sz="2600" i="1" dirty="0"/>
              <a:t>Basic Content Files</a:t>
            </a:r>
          </a:p>
          <a:p>
            <a:pPr lvl="1"/>
            <a:r>
              <a:rPr lang="en-US" sz="1900" i="1" dirty="0" err="1"/>
              <a:t>classname.html</a:t>
            </a:r>
            <a:endParaRPr lang="en-US" sz="1900" i="1" dirty="0"/>
          </a:p>
          <a:p>
            <a:pPr lvl="1"/>
            <a:r>
              <a:rPr lang="en-US" sz="1900" i="1" dirty="0"/>
              <a:t>package-</a:t>
            </a:r>
            <a:r>
              <a:rPr lang="en-US" sz="1900" i="1" dirty="0" err="1"/>
              <a:t>summary.html</a:t>
            </a:r>
            <a:endParaRPr lang="en-US" sz="1900" i="1" dirty="0"/>
          </a:p>
          <a:p>
            <a:pPr lvl="1"/>
            <a:r>
              <a:rPr lang="en-US" sz="1900" i="1" dirty="0"/>
              <a:t>overview-</a:t>
            </a:r>
            <a:r>
              <a:rPr lang="en-US" sz="1900" i="1" dirty="0" err="1"/>
              <a:t>summary.html</a:t>
            </a:r>
            <a:endParaRPr lang="en-US" sz="1900" i="1" dirty="0"/>
          </a:p>
          <a:p>
            <a:r>
              <a:rPr lang="en-US" sz="2600" i="1" dirty="0"/>
              <a:t>Cross-Reference Files</a:t>
            </a:r>
          </a:p>
          <a:p>
            <a:pPr lvl="1"/>
            <a:r>
              <a:rPr lang="en-US" sz="1900" i="1" dirty="0"/>
              <a:t>overview-</a:t>
            </a:r>
            <a:r>
              <a:rPr lang="en-US" sz="1900" i="1" dirty="0" err="1"/>
              <a:t>tree.html</a:t>
            </a:r>
            <a:endParaRPr lang="en-US" sz="1900" i="1" dirty="0"/>
          </a:p>
          <a:p>
            <a:pPr lvl="1"/>
            <a:r>
              <a:rPr lang="en-US" sz="1900" i="1" dirty="0"/>
              <a:t>package-</a:t>
            </a:r>
            <a:r>
              <a:rPr lang="en-US" sz="1900" i="1" dirty="0" err="1"/>
              <a:t>tree.html</a:t>
            </a:r>
            <a:endParaRPr lang="en-US" sz="1900" i="1" dirty="0"/>
          </a:p>
          <a:p>
            <a:pPr lvl="1"/>
            <a:r>
              <a:rPr lang="en-US" sz="1900" i="1" dirty="0"/>
              <a:t>package-</a:t>
            </a:r>
            <a:r>
              <a:rPr lang="en-US" sz="1900" i="1" dirty="0" err="1"/>
              <a:t>use.html</a:t>
            </a:r>
            <a:endParaRPr lang="en-US" sz="1900" i="1" dirty="0"/>
          </a:p>
          <a:p>
            <a:pPr lvl="1"/>
            <a:r>
              <a:rPr lang="en-US" sz="1900" i="1" dirty="0"/>
              <a:t>deprecated-</a:t>
            </a:r>
            <a:r>
              <a:rPr lang="en-US" sz="1900" i="1" dirty="0" err="1"/>
              <a:t>list.html</a:t>
            </a:r>
            <a:endParaRPr lang="en-US" sz="1900" i="1" dirty="0"/>
          </a:p>
          <a:p>
            <a:pPr lvl="1"/>
            <a:r>
              <a:rPr lang="en-US" sz="1900" i="1" dirty="0"/>
              <a:t>constant-</a:t>
            </a:r>
            <a:r>
              <a:rPr lang="en-US" sz="1900" i="1" dirty="0" err="1"/>
              <a:t>value.html</a:t>
            </a:r>
            <a:endParaRPr lang="en-US" sz="1900" i="1" dirty="0"/>
          </a:p>
          <a:p>
            <a:pPr lvl="1"/>
            <a:r>
              <a:rPr lang="en-US" sz="1900" i="1" dirty="0"/>
              <a:t>serialized-</a:t>
            </a:r>
            <a:r>
              <a:rPr lang="en-US" sz="1900" i="1" dirty="0" err="1"/>
              <a:t>form.html</a:t>
            </a:r>
            <a:endParaRPr lang="en-US" sz="1900" i="1" dirty="0"/>
          </a:p>
          <a:p>
            <a:pPr lvl="1"/>
            <a:r>
              <a:rPr lang="en-US" sz="1900" i="1" dirty="0"/>
              <a:t>index-*.html</a:t>
            </a:r>
          </a:p>
        </p:txBody>
      </p:sp>
    </p:spTree>
    <p:extLst>
      <p:ext uri="{BB962C8B-B14F-4D97-AF65-F5344CB8AC3E}">
        <p14:creationId xmlns:p14="http://schemas.microsoft.com/office/powerpoint/2010/main" val="270839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BF10-D389-9C4B-ABC5-2556795B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Files </a:t>
            </a:r>
            <a:r>
              <a:rPr lang="en-US" sz="3200" i="1" dirty="0"/>
              <a:t>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90676-F5CC-4D4B-936E-341B727C8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Support Files</a:t>
            </a:r>
          </a:p>
          <a:p>
            <a:pPr lvl="1"/>
            <a:r>
              <a:rPr lang="en-US" sz="1800" i="1" dirty="0"/>
              <a:t>help-</a:t>
            </a:r>
            <a:r>
              <a:rPr lang="en-US" sz="1800" i="1" dirty="0" err="1"/>
              <a:t>doc.html</a:t>
            </a:r>
            <a:endParaRPr lang="en-US" sz="1800" i="1" dirty="0"/>
          </a:p>
          <a:p>
            <a:pPr lvl="1"/>
            <a:r>
              <a:rPr lang="en-US" sz="1800" i="1" dirty="0" err="1"/>
              <a:t>index.html</a:t>
            </a:r>
            <a:endParaRPr lang="en-US" sz="1800" i="1" dirty="0"/>
          </a:p>
          <a:p>
            <a:pPr lvl="1"/>
            <a:r>
              <a:rPr lang="en-US" sz="1800" i="1" dirty="0"/>
              <a:t>*-</a:t>
            </a:r>
            <a:r>
              <a:rPr lang="en-US" sz="1800" i="1" dirty="0" err="1"/>
              <a:t>frame.html</a:t>
            </a:r>
            <a:endParaRPr lang="en-US" sz="1800" i="1" dirty="0"/>
          </a:p>
          <a:p>
            <a:pPr lvl="1"/>
            <a:r>
              <a:rPr lang="en-US" sz="1800" i="1" dirty="0"/>
              <a:t>package-list</a:t>
            </a:r>
          </a:p>
          <a:p>
            <a:pPr lvl="1"/>
            <a:r>
              <a:rPr lang="en-US" sz="1800" i="1" dirty="0" err="1"/>
              <a:t>stylesheet.css</a:t>
            </a:r>
            <a:endParaRPr lang="en-US" sz="1800" i="1" dirty="0"/>
          </a:p>
          <a:p>
            <a:pPr lvl="1"/>
            <a:r>
              <a:rPr lang="en-US" sz="1800" i="1" dirty="0"/>
              <a:t>doc-files</a:t>
            </a:r>
          </a:p>
        </p:txBody>
      </p:sp>
    </p:spTree>
    <p:extLst>
      <p:ext uri="{BB962C8B-B14F-4D97-AF65-F5344CB8AC3E}">
        <p14:creationId xmlns:p14="http://schemas.microsoft.com/office/powerpoint/2010/main" val="9925421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6007</TotalTime>
  <Words>944</Words>
  <Application>Microsoft Macintosh PowerPoint</Application>
  <PresentationFormat>Widescreen</PresentationFormat>
  <Paragraphs>164</Paragraphs>
  <Slides>26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Trebuchet MS</vt:lpstr>
      <vt:lpstr>Wingdings 3</vt:lpstr>
      <vt:lpstr>Facet</vt:lpstr>
      <vt:lpstr>Konversi JavaDoc ke LaTeX</vt:lpstr>
      <vt:lpstr>Latar Belakang</vt:lpstr>
      <vt:lpstr>Batasan Masalah</vt:lpstr>
      <vt:lpstr>Tujuan</vt:lpstr>
      <vt:lpstr>Javadoc</vt:lpstr>
      <vt:lpstr>Terminologi pada Javadoc</vt:lpstr>
      <vt:lpstr>Source Files</vt:lpstr>
      <vt:lpstr>Generated Files</vt:lpstr>
      <vt:lpstr>Generated Files cont.</vt:lpstr>
      <vt:lpstr>Hasil dari javadoc</vt:lpstr>
      <vt:lpstr>Doclet</vt:lpstr>
      <vt:lpstr>PowerPoint Presentation</vt:lpstr>
      <vt:lpstr>Penggunaan Doclet</vt:lpstr>
      <vt:lpstr>Contoh Doclet</vt:lpstr>
      <vt:lpstr>PowerPoint Presentation</vt:lpstr>
      <vt:lpstr>LaTeX</vt:lpstr>
      <vt:lpstr>PowerPoint Presentation</vt:lpstr>
      <vt:lpstr>Analisis Kebutuhan Perangkat Lunak</vt:lpstr>
      <vt:lpstr>Analisis Kebutuhan Perangkat Lunak cont.</vt:lpstr>
      <vt:lpstr>Analisis Kebutuhan Perangkat Lunak cont.</vt:lpstr>
      <vt:lpstr>PowerPoint Presentation</vt:lpstr>
      <vt:lpstr>Analisis Program Sejenis (TeXDoclet)</vt:lpstr>
      <vt:lpstr>Diagram Kelas</vt:lpstr>
      <vt:lpstr>Demo Program &amp; Poster</vt:lpstr>
      <vt:lpstr>Kesimpulan</vt:lpstr>
      <vt:lpstr>Terima kasih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Adli Fariz Bonaputra</dc:title>
  <dc:creator>Adli Fariz Bonaputra</dc:creator>
  <cp:lastModifiedBy>Adli Fariz Bonaputra</cp:lastModifiedBy>
  <cp:revision>58</cp:revision>
  <dcterms:created xsi:type="dcterms:W3CDTF">2017-11-30T08:12:22Z</dcterms:created>
  <dcterms:modified xsi:type="dcterms:W3CDTF">2018-12-17T21:58:40Z</dcterms:modified>
</cp:coreProperties>
</file>