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58" r:id="rId6"/>
    <p:sldId id="259" r:id="rId7"/>
    <p:sldId id="264" r:id="rId8"/>
    <p:sldId id="260" r:id="rId9"/>
    <p:sldId id="269" r:id="rId10"/>
    <p:sldId id="261" r:id="rId11"/>
    <p:sldId id="262" r:id="rId12"/>
    <p:sldId id="263" r:id="rId13"/>
    <p:sldId id="270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84254"/>
  </p:normalViewPr>
  <p:slideViewPr>
    <p:cSldViewPr snapToGrid="0" snapToObjects="1">
      <p:cViewPr varScale="1">
        <p:scale>
          <a:sx n="101" d="100"/>
          <a:sy n="101" d="100"/>
        </p:scale>
        <p:origin x="9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FF8D2-A4E3-1343-AB49-DFC9C6F4D73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73E86-8B5A-5F41-B9A4-689B74E9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Selamat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</a:t>
            </a:r>
            <a:r>
              <a:rPr lang="en-US" baseline="0" dirty="0" smtClean="0"/>
              <a:t> pascal </a:t>
            </a:r>
            <a:r>
              <a:rPr lang="en-US" baseline="0" dirty="0" err="1" smtClean="0"/>
              <a:t>selaku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pembimbing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reviewer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progress </a:t>
            </a:r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1 </a:t>
            </a:r>
            <a:r>
              <a:rPr lang="en-US" dirty="0" err="1" smtClean="0"/>
              <a:t>saya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skripsi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informatika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Hal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memerlukan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memdokumentasikan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lunak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dipindahkan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dokumen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skripsi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tag tag </a:t>
            </a:r>
            <a:r>
              <a:rPr lang="en-US" dirty="0" err="1" smtClean="0"/>
              <a:t>dijelasin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jelasin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kegunaan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jelasin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Classdoc</a:t>
            </a:r>
            <a:r>
              <a:rPr lang="en-US" dirty="0" smtClean="0"/>
              <a:t> = access modifier,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penjelasan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Fielddoc</a:t>
            </a:r>
            <a:r>
              <a:rPr lang="en-US" baseline="0" dirty="0" smtClean="0"/>
              <a:t> = access modifier,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penjelasan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Methoddoc</a:t>
            </a:r>
            <a:r>
              <a:rPr lang="en-US" baseline="0" dirty="0" smtClean="0"/>
              <a:t> = access modifier,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method, </a:t>
            </a:r>
            <a:r>
              <a:rPr lang="en-US" baseline="0" dirty="0" err="1" smtClean="0"/>
              <a:t>penjelasan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Paramtag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nama</a:t>
            </a:r>
            <a:r>
              <a:rPr lang="en-US" baseline="0" dirty="0" smtClean="0"/>
              <a:t> parameter, </a:t>
            </a:r>
            <a:r>
              <a:rPr lang="en-US" baseline="0" dirty="0" err="1" smtClean="0"/>
              <a:t>penjelasan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documentclass</a:t>
            </a:r>
            <a:r>
              <a:rPr lang="en-US" dirty="0" smtClean="0"/>
              <a:t>, </a:t>
            </a:r>
            <a:r>
              <a:rPr lang="en-US" dirty="0" err="1" smtClean="0"/>
              <a:t>document</a:t>
            </a:r>
            <a:r>
              <a:rPr lang="en-US" baseline="0" dirty="0" err="1" smtClean="0"/>
              <a:t>class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1x </a:t>
            </a:r>
            <a:r>
              <a:rPr lang="en-US" baseline="0" dirty="0" err="1" smtClean="0"/>
              <a:t>saja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command begin{document}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ditutup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end{document},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penulisan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didalam</a:t>
            </a:r>
            <a:r>
              <a:rPr lang="en-US" baseline="0" dirty="0" smtClean="0"/>
              <a:t> begin{document}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ditampilkan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Mengkonversi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file java </a:t>
            </a:r>
            <a:r>
              <a:rPr lang="en-US" dirty="0" err="1" smtClean="0"/>
              <a:t>dalam</a:t>
            </a:r>
            <a:r>
              <a:rPr lang="en-US" dirty="0" smtClean="0"/>
              <a:t> 1 package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Menghasilkan</a:t>
            </a:r>
            <a:r>
              <a:rPr lang="en-US" dirty="0" smtClean="0"/>
              <a:t> output  = File </a:t>
            </a:r>
            <a:r>
              <a:rPr lang="en-US" dirty="0" err="1" smtClean="0"/>
              <a:t>LaTeX</a:t>
            </a:r>
            <a:r>
              <a:rPr lang="en-US" dirty="0" smtClean="0"/>
              <a:t> / File PDF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Perbedaan</a:t>
            </a:r>
            <a:r>
              <a:rPr lang="en-US" dirty="0" smtClean="0"/>
              <a:t> -&gt; </a:t>
            </a:r>
            <a:r>
              <a:rPr lang="en-US" dirty="0" err="1" smtClean="0"/>
              <a:t>TeXDoclet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menghasilkan</a:t>
            </a:r>
            <a:r>
              <a:rPr lang="en-US" baseline="0" dirty="0" smtClean="0"/>
              <a:t> output PDF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7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ADAA-718B-5F49-8F1C-87C9F538CBE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Adli Fariz Bonaputra</a:t>
            </a:r>
          </a:p>
          <a:p>
            <a:r>
              <a:rPr lang="en-US" dirty="0" smtClean="0"/>
              <a:t>2012730082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3975100" cy="4351338"/>
          </a:xfrm>
        </p:spPr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i="1" dirty="0" smtClean="0"/>
              <a:t>template</a:t>
            </a:r>
            <a:r>
              <a:rPr lang="en-US" dirty="0" smtClean="0"/>
              <a:t>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Javadoc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list 3 </a:t>
            </a:r>
            <a:r>
              <a:rPr lang="en-US" dirty="0" err="1" smtClean="0"/>
              <a:t>tingkat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93825"/>
            <a:ext cx="7223362" cy="4956175"/>
          </a:xfrm>
        </p:spPr>
      </p:pic>
    </p:spTree>
    <p:extLst>
      <p:ext uri="{BB962C8B-B14F-4D97-AF65-F5344CB8AC3E}">
        <p14:creationId xmlns:p14="http://schemas.microsoft.com/office/powerpoint/2010/main" val="18598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sz="3200" i="1" dirty="0" smtClean="0"/>
              <a:t>cont.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6525"/>
            <a:ext cx="5219700" cy="4351338"/>
          </a:xfrm>
        </p:spPr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dokumentasinya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43" y="1104899"/>
            <a:ext cx="4420728" cy="5651501"/>
          </a:xfrm>
        </p:spPr>
      </p:pic>
    </p:spTree>
    <p:extLst>
      <p:ext uri="{BB962C8B-B14F-4D97-AF65-F5344CB8AC3E}">
        <p14:creationId xmlns:p14="http://schemas.microsoft.com/office/powerpoint/2010/main" val="20773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sz="3200" i="1" dirty="0" smtClean="0"/>
              <a:t>cont.</a:t>
            </a:r>
            <a:endParaRPr lang="en-US" i="1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27" y="1244601"/>
            <a:ext cx="6622236" cy="51466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4900"/>
            <a:ext cx="4419600" cy="5650057"/>
          </a:xfrm>
        </p:spPr>
      </p:pic>
      <p:sp>
        <p:nvSpPr>
          <p:cNvPr id="15" name="Right Arrow 14"/>
          <p:cNvSpPr/>
          <p:nvPr/>
        </p:nvSpPr>
        <p:spPr>
          <a:xfrm>
            <a:off x="4281864" y="3247034"/>
            <a:ext cx="889000" cy="45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689856"/>
            <a:ext cx="8509000" cy="5016324"/>
          </a:xfrm>
        </p:spPr>
      </p:pic>
    </p:spTree>
    <p:extLst>
      <p:ext uri="{BB962C8B-B14F-4D97-AF65-F5344CB8AC3E}">
        <p14:creationId xmlns:p14="http://schemas.microsoft.com/office/powerpoint/2010/main" val="4078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Program </a:t>
            </a:r>
            <a:r>
              <a:rPr lang="en-US" dirty="0" err="1" smtClean="0"/>
              <a:t>Sejenis</a:t>
            </a:r>
            <a:r>
              <a:rPr lang="en-US" dirty="0" smtClean="0"/>
              <a:t> (</a:t>
            </a:r>
            <a:r>
              <a:rPr lang="en-US" b="1" dirty="0" err="1"/>
              <a:t>TeXDoclet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program yang </a:t>
            </a:r>
            <a:r>
              <a:rPr lang="en-US" dirty="0" err="1" smtClean="0"/>
              <a:t>mengimplementasi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TeXDoclet</a:t>
            </a:r>
            <a:endParaRPr lang="en-US" dirty="0" smtClean="0"/>
          </a:p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TeXDoclet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3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Java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erada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1 package yang </a:t>
            </a:r>
            <a:r>
              <a:rPr lang="en-US" dirty="0" err="1" smtClean="0"/>
              <a:t>sama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66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mengkonversi</a:t>
            </a:r>
            <a:r>
              <a:rPr lang="en-US" dirty="0" smtClean="0"/>
              <a:t> format Javadoc </a:t>
            </a:r>
            <a:r>
              <a:rPr lang="en-US" dirty="0" err="1" smtClean="0"/>
              <a:t>ke</a:t>
            </a:r>
            <a:r>
              <a:rPr lang="en-US" dirty="0" smtClean="0"/>
              <a:t> format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03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engekstrak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sekumpulan</a:t>
            </a:r>
            <a:r>
              <a:rPr lang="en-US" dirty="0"/>
              <a:t> source file </a:t>
            </a:r>
            <a:r>
              <a:rPr lang="en-US" dirty="0" smtClean="0"/>
              <a:t>java.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479424"/>
            <a:ext cx="4584700" cy="5861123"/>
          </a:xfrm>
        </p:spPr>
      </p:pic>
    </p:spTree>
    <p:extLst>
      <p:ext uri="{BB962C8B-B14F-4D97-AF65-F5344CB8AC3E}">
        <p14:creationId xmlns:p14="http://schemas.microsoft.com/office/powerpoint/2010/main" val="20480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Doclet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enghasilkan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output </a:t>
            </a:r>
            <a:r>
              <a:rPr lang="en-US" dirty="0" smtClean="0"/>
              <a:t>Javadoc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doclet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Javadoc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smtClean="0"/>
              <a:t>format HTML</a:t>
            </a:r>
          </a:p>
          <a:p>
            <a:r>
              <a:rPr lang="en-US" i="1" dirty="0" err="1" smtClean="0"/>
              <a:t>Memiliki</a:t>
            </a:r>
            <a:r>
              <a:rPr lang="en-US" i="1" dirty="0" smtClean="0"/>
              <a:t> interface:</a:t>
            </a:r>
          </a:p>
          <a:p>
            <a:pPr lvl="1"/>
            <a:r>
              <a:rPr lang="en-US" i="1" dirty="0" err="1" smtClean="0"/>
              <a:t>RootDoc</a:t>
            </a:r>
            <a:endParaRPr lang="en-US" i="1" dirty="0" smtClean="0"/>
          </a:p>
          <a:p>
            <a:pPr lvl="1"/>
            <a:r>
              <a:rPr lang="en-US" i="1" dirty="0" err="1" smtClean="0"/>
              <a:t>ClassDoc</a:t>
            </a:r>
            <a:endParaRPr lang="en-US" i="1" dirty="0" smtClean="0"/>
          </a:p>
          <a:p>
            <a:pPr lvl="1"/>
            <a:r>
              <a:rPr lang="en-US" i="1" dirty="0" err="1" smtClean="0"/>
              <a:t>MethodDoc</a:t>
            </a:r>
            <a:endParaRPr lang="en-US" i="1" dirty="0" smtClean="0"/>
          </a:p>
          <a:p>
            <a:pPr lvl="1"/>
            <a:r>
              <a:rPr lang="en-US" i="1" dirty="0" err="1" smtClean="0"/>
              <a:t>ParamTag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0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568324"/>
            <a:ext cx="8407400" cy="5949853"/>
          </a:xfrm>
        </p:spPr>
      </p:pic>
    </p:spTree>
    <p:extLst>
      <p:ext uri="{BB962C8B-B14F-4D97-AF65-F5344CB8AC3E}">
        <p14:creationId xmlns:p14="http://schemas.microsoft.com/office/powerpoint/2010/main" val="9874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ebuah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markup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.</a:t>
            </a:r>
          </a:p>
          <a:p>
            <a:r>
              <a:rPr lang="en-US" dirty="0"/>
              <a:t>WYMIWYG (What </a:t>
            </a:r>
            <a:r>
              <a:rPr lang="en-US" dirty="0" smtClean="0"/>
              <a:t>you Mean </a:t>
            </a:r>
            <a:r>
              <a:rPr lang="en-US" dirty="0"/>
              <a:t>Is What You Get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6088"/>
            <a:ext cx="7081836" cy="23606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17" y="2895600"/>
            <a:ext cx="7282982" cy="3110239"/>
          </a:xfrm>
        </p:spPr>
      </p:pic>
      <p:sp>
        <p:nvSpPr>
          <p:cNvPr id="7" name="Right Arrow 6"/>
          <p:cNvSpPr/>
          <p:nvPr/>
        </p:nvSpPr>
        <p:spPr>
          <a:xfrm rot="2844612">
            <a:off x="5432858" y="2734665"/>
            <a:ext cx="912291" cy="65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349</Words>
  <Application>Microsoft Macintosh PowerPoint</Application>
  <PresentationFormat>Widescreen</PresentationFormat>
  <Paragraphs>65</Paragraphs>
  <Slides>15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Konversi JavaDoc ke LaTeX</vt:lpstr>
      <vt:lpstr>Latar Belakang</vt:lpstr>
      <vt:lpstr>Batasan Masalah</vt:lpstr>
      <vt:lpstr>Tujuan</vt:lpstr>
      <vt:lpstr>Javadoc</vt:lpstr>
      <vt:lpstr>Doclet</vt:lpstr>
      <vt:lpstr>PowerPoint Presentation</vt:lpstr>
      <vt:lpstr>LaTeX</vt:lpstr>
      <vt:lpstr>PowerPoint Presentation</vt:lpstr>
      <vt:lpstr>Analisis Kebutuhan Perangkat Lunak</vt:lpstr>
      <vt:lpstr>Analisis Kebutuhan Perangkat Lunak cont.</vt:lpstr>
      <vt:lpstr>Analisis Kebutuhan Perangkat Lunak cont.</vt:lpstr>
      <vt:lpstr>PowerPoint Presentation</vt:lpstr>
      <vt:lpstr>Analisis Program Sejenis (TeXDoclet)</vt:lpstr>
      <vt:lpstr>Terima kasih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Adli Fariz Bonaputra</dc:title>
  <dc:creator>Adli Fariz Bonaputra</dc:creator>
  <cp:lastModifiedBy>Adli Fariz Bonaputra</cp:lastModifiedBy>
  <cp:revision>38</cp:revision>
  <dcterms:created xsi:type="dcterms:W3CDTF">2017-11-30T08:12:22Z</dcterms:created>
  <dcterms:modified xsi:type="dcterms:W3CDTF">2017-12-05T03:34:12Z</dcterms:modified>
</cp:coreProperties>
</file>