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76" d="100"/>
          <a:sy n="76" d="100"/>
        </p:scale>
        <p:origin x="2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53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1204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19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5634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8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296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307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742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4764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774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344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7472-93DB-874C-8C2F-9380EA0ADBD1}" type="datetimeFigureOut">
              <a:rPr lang="en-FR" smtClean="0"/>
              <a:t>12/02/2024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9973-3A25-F44B-866B-673D07EDA6E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843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158964-E0D7-B6A4-F2BC-24205CE0022A}"/>
              </a:ext>
            </a:extLst>
          </p:cNvPr>
          <p:cNvSpPr/>
          <p:nvPr/>
        </p:nvSpPr>
        <p:spPr>
          <a:xfrm>
            <a:off x="3020162" y="-2"/>
            <a:ext cx="3883507" cy="10691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ADDE8-7EBE-A8E0-519E-6FF917C567FE}"/>
              </a:ext>
            </a:extLst>
          </p:cNvPr>
          <p:cNvSpPr/>
          <p:nvPr/>
        </p:nvSpPr>
        <p:spPr>
          <a:xfrm>
            <a:off x="656004" y="-1"/>
            <a:ext cx="2358129" cy="10691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75E99C-E6DC-ACF5-5EF4-32B411D5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4" y="0"/>
            <a:ext cx="6247665" cy="156191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0903EF-2A6A-C79C-E558-1A9D50BBEC64}"/>
              </a:ext>
            </a:extLst>
          </p:cNvPr>
          <p:cNvGrpSpPr/>
          <p:nvPr/>
        </p:nvGrpSpPr>
        <p:grpSpPr>
          <a:xfrm>
            <a:off x="1172973" y="2686799"/>
            <a:ext cx="1209577" cy="360000"/>
            <a:chOff x="1105239" y="2195734"/>
            <a:chExt cx="1209577" cy="360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6DA7EA7-7DF3-F873-6551-B9FA0E28B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239" y="2195734"/>
              <a:ext cx="360000" cy="3600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5E290B3-A08E-F127-0D60-07BC46492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30028" y="2195734"/>
              <a:ext cx="360000" cy="36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BE86AD4-9AFA-D8CD-9107-CE1212249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54816" y="2195734"/>
              <a:ext cx="360000" cy="360000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58D72B3-5950-BCF5-E4D9-1BE9630F3967}"/>
              </a:ext>
            </a:extLst>
          </p:cNvPr>
          <p:cNvSpPr/>
          <p:nvPr/>
        </p:nvSpPr>
        <p:spPr>
          <a:xfrm>
            <a:off x="877762" y="287867"/>
            <a:ext cx="1800000" cy="1800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528526-9542-EB55-F2D6-0D1068A6BEC9}"/>
              </a:ext>
            </a:extLst>
          </p:cNvPr>
          <p:cNvSpPr txBox="1"/>
          <p:nvPr/>
        </p:nvSpPr>
        <p:spPr>
          <a:xfrm>
            <a:off x="649975" y="2129669"/>
            <a:ext cx="2370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solidFill>
                  <a:schemeClr val="bg1"/>
                </a:solidFill>
              </a:rPr>
              <a:t>Antonin Bavoil</a:t>
            </a:r>
          </a:p>
        </p:txBody>
      </p:sp>
    </p:spTree>
    <p:extLst>
      <p:ext uri="{BB962C8B-B14F-4D97-AF65-F5344CB8AC3E}">
        <p14:creationId xmlns:p14="http://schemas.microsoft.com/office/powerpoint/2010/main" val="150941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 BAVOIL</dc:creator>
  <cp:lastModifiedBy>Antonin BAVOIL</cp:lastModifiedBy>
  <cp:revision>2</cp:revision>
  <dcterms:created xsi:type="dcterms:W3CDTF">2024-02-12T16:59:25Z</dcterms:created>
  <dcterms:modified xsi:type="dcterms:W3CDTF">2024-02-12T19:41:41Z</dcterms:modified>
</cp:coreProperties>
</file>