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" initials="A" lastIdx="1" clrIdx="0">
    <p:extLst>
      <p:ext uri="{19B8F6BF-5375-455C-9EA6-DF929625EA0E}">
        <p15:presenceInfo xmlns:p15="http://schemas.microsoft.com/office/powerpoint/2012/main" userId="Arvi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Backoffice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PF and ESI Consultant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49180" y="4655233"/>
            <a:ext cx="268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Developed &amp; Design By</a:t>
            </a:r>
          </a:p>
          <a:p>
            <a:pPr algn="ctr"/>
            <a:r>
              <a:rPr lang="en-US" dirty="0" smtClean="0"/>
              <a:t>… ARVIND BAWANKAR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34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Upload Company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679821"/>
            <a:ext cx="9601200" cy="10731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44348" y="3167270"/>
            <a:ext cx="103366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48809" y="2913364"/>
            <a:ext cx="563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Help file in excel, fill the info, save in CSV format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2957" y="3167270"/>
            <a:ext cx="27829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7826" y="282271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created CSV </a:t>
            </a:r>
            <a:r>
              <a:rPr lang="en-US" dirty="0" err="1" smtClean="0"/>
              <a:t>FIle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67" y="5121432"/>
            <a:ext cx="9601196" cy="102537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9621078" y="4876800"/>
            <a:ext cx="1073426" cy="24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1250" y="4711667"/>
            <a:ext cx="615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selecting CSV file record will display and Save Button Visible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94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Employee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230273"/>
            <a:ext cx="9601200" cy="19722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168348" y="2835965"/>
            <a:ext cx="5035826" cy="147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37252" y="2716696"/>
            <a:ext cx="282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all employee by one click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85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Details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492529"/>
            <a:ext cx="9601200" cy="144774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828800" y="3034748"/>
            <a:ext cx="2584174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4487" y="2471823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company to view</a:t>
            </a:r>
          </a:p>
          <a:p>
            <a:r>
              <a:rPr lang="en-US" dirty="0" smtClean="0"/>
              <a:t>All employee details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08035" y="3034748"/>
            <a:ext cx="1086678" cy="45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2922" y="2475708"/>
            <a:ext cx="243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search any employee</a:t>
            </a:r>
          </a:p>
          <a:p>
            <a:r>
              <a:rPr lang="en-US" dirty="0" smtClean="0"/>
              <a:t>By selecting fields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992139" y="3263638"/>
            <a:ext cx="715618" cy="3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35548" y="2956963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 To excel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394713" y="4532243"/>
            <a:ext cx="3167270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83896" y="5565913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KYC details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372139" y="3617843"/>
            <a:ext cx="748748" cy="170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14330" y="5398052"/>
            <a:ext cx="219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 bulk employee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733896" y="3617843"/>
            <a:ext cx="957374" cy="170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6374" y="5310761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 Bulk </a:t>
            </a:r>
          </a:p>
          <a:p>
            <a:r>
              <a:rPr lang="en-US" dirty="0" smtClean="0"/>
              <a:t>KYC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68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Bulk Employee: Step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691784"/>
            <a:ext cx="9601200" cy="10492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02226" y="3021496"/>
            <a:ext cx="901148" cy="8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0678" y="2375165"/>
            <a:ext cx="318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Company, where you want </a:t>
            </a:r>
          </a:p>
          <a:p>
            <a:r>
              <a:rPr lang="en-US" dirty="0" smtClean="0"/>
              <a:t>to upload employee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96070" y="3230119"/>
            <a:ext cx="3224346" cy="6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20416" y="2559831"/>
            <a:ext cx="2134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format file</a:t>
            </a:r>
          </a:p>
          <a:p>
            <a:r>
              <a:rPr lang="en-US" dirty="0" smtClean="0"/>
              <a:t>Fill the details, </a:t>
            </a:r>
          </a:p>
          <a:p>
            <a:r>
              <a:rPr lang="en-US" dirty="0" smtClean="0"/>
              <a:t>Save as CSV format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99722" y="3230119"/>
            <a:ext cx="1232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52661" y="295628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CSV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42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Bulk Employee : Step 2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578961"/>
            <a:ext cx="9601200" cy="12748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868557" y="3366052"/>
            <a:ext cx="1245704" cy="78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2383" y="2941983"/>
            <a:ext cx="305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will be display as a Draft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799443" y="3127513"/>
            <a:ext cx="1749287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57599" y="2532457"/>
            <a:ext cx="28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button Visible</a:t>
            </a:r>
          </a:p>
          <a:p>
            <a:r>
              <a:rPr lang="en-US" dirty="0" smtClean="0"/>
              <a:t>Check the record and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31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Bulk KYC of Employee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694130"/>
            <a:ext cx="9601200" cy="10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1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 Employee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611827"/>
            <a:ext cx="9601200" cy="12091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762539" y="3313043"/>
            <a:ext cx="1139687" cy="113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2226" y="2614855"/>
            <a:ext cx="470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Employee, which is under ESI, will be display here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457739" y="5261113"/>
            <a:ext cx="99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 upload employee, there is option for ESI exempted or not, mark all ESI employee as ESI employee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52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 Transaction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76" y="2621792"/>
            <a:ext cx="2782398" cy="30368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55165" y="2862470"/>
            <a:ext cx="1749287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76730" y="2621792"/>
            <a:ext cx="283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Last month salary, details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62400" y="3578087"/>
            <a:ext cx="2186609" cy="64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2816" y="3315806"/>
            <a:ext cx="23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 monthly pf details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55165" y="4283212"/>
            <a:ext cx="2093844" cy="53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4296" y="395556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the drafted details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55165" y="4929809"/>
            <a:ext cx="2040835" cy="5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4296" y="4684643"/>
            <a:ext cx="255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all processes challan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17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Last Month Salary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21996"/>
            <a:ext cx="6346702" cy="100909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22643" y="3008243"/>
            <a:ext cx="119270" cy="132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7443" y="442622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company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87548" y="3008243"/>
            <a:ext cx="410817" cy="116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63409" y="4333461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month,</a:t>
            </a:r>
          </a:p>
          <a:p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12725" y="2980009"/>
            <a:ext cx="881270" cy="65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56104" y="3339548"/>
            <a:ext cx="3122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 button will display</a:t>
            </a:r>
          </a:p>
          <a:p>
            <a:r>
              <a:rPr lang="en-US" dirty="0" smtClean="0"/>
              <a:t>Click and details will be saved in </a:t>
            </a:r>
          </a:p>
          <a:p>
            <a:r>
              <a:rPr lang="en-US" dirty="0" smtClean="0"/>
              <a:t>Excel file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61" y="2875722"/>
            <a:ext cx="315401" cy="278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7252" y="5247861"/>
            <a:ext cx="854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facility will help you to reduce the file creation process, make the changes in updated data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26365" y="2980009"/>
            <a:ext cx="675861" cy="9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1571" y="3761529"/>
            <a:ext cx="3415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clicking here,</a:t>
            </a:r>
          </a:p>
          <a:p>
            <a:r>
              <a:rPr lang="en-US" dirty="0" smtClean="0"/>
              <a:t>All option will display</a:t>
            </a:r>
          </a:p>
          <a:p>
            <a:r>
              <a:rPr lang="en-US" dirty="0" smtClean="0"/>
              <a:t>So no need to go back to dashboard</a:t>
            </a:r>
          </a:p>
          <a:p>
            <a:r>
              <a:rPr lang="en-US" dirty="0" smtClean="0"/>
              <a:t>For further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81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Monthly PF Return: Step 2</a:t>
            </a:r>
            <a:endParaRPr lang="en-GB" dirty="0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582549"/>
            <a:ext cx="9601200" cy="1671957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1497496" y="3418527"/>
            <a:ext cx="92765" cy="127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95398" y="4982817"/>
            <a:ext cx="3081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will be display</a:t>
            </a:r>
          </a:p>
          <a:p>
            <a:r>
              <a:rPr lang="en-US" dirty="0" smtClean="0"/>
              <a:t>You can see summary as  well as</a:t>
            </a:r>
          </a:p>
          <a:p>
            <a:r>
              <a:rPr lang="en-US" dirty="0" smtClean="0"/>
              <a:t>Full details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144000" y="4054898"/>
            <a:ext cx="1431235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05247" y="4373084"/>
            <a:ext cx="293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have option to edit value,</a:t>
            </a:r>
          </a:p>
          <a:p>
            <a:r>
              <a:rPr lang="en-US" dirty="0" smtClean="0"/>
              <a:t>If you want to update any data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859617" y="2796209"/>
            <a:ext cx="715618" cy="233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144000" y="5444482"/>
            <a:ext cx="2137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Save Button</a:t>
            </a:r>
          </a:p>
          <a:p>
            <a:r>
              <a:rPr lang="en-US" dirty="0" smtClean="0"/>
              <a:t>Return will be drafted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3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PF and ESI consultant ?</a:t>
            </a:r>
          </a:p>
          <a:p>
            <a:r>
              <a:rPr lang="en-US" dirty="0" smtClean="0"/>
              <a:t>Are you struggling with manual calculation of number of company to calculate PF and ESI contribution of your client employee ?</a:t>
            </a:r>
          </a:p>
          <a:p>
            <a:r>
              <a:rPr lang="en-US" dirty="0" smtClean="0"/>
              <a:t>Are you struggling billing in the GST </a:t>
            </a:r>
            <a:r>
              <a:rPr lang="en-US" dirty="0" err="1" smtClean="0"/>
              <a:t>ara</a:t>
            </a:r>
            <a:r>
              <a:rPr lang="en-US" dirty="0" smtClean="0"/>
              <a:t> ?</a:t>
            </a:r>
          </a:p>
          <a:p>
            <a:r>
              <a:rPr lang="en-US" dirty="0" smtClean="0"/>
              <a:t>We are here to help you to introduce a very simple, user friendly web application</a:t>
            </a:r>
          </a:p>
          <a:p>
            <a:r>
              <a:rPr lang="en-US" dirty="0" smtClean="0"/>
              <a:t>One spot to manage all your client.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32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Monthly PF Return: Step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3578214"/>
            <a:ext cx="9601200" cy="11438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86609" y="3167270"/>
            <a:ext cx="477078" cy="55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097" y="278069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ECR type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3287" y="2965362"/>
            <a:ext cx="251791" cy="75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5235" y="260718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Company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82604" y="2693110"/>
            <a:ext cx="506231" cy="10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3705" y="2402180"/>
            <a:ext cx="19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return month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152447" y="3723862"/>
            <a:ext cx="125566" cy="119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2160" y="4862095"/>
            <a:ext cx="3618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salary details is save</a:t>
            </a:r>
          </a:p>
          <a:p>
            <a:r>
              <a:rPr lang="en-US" dirty="0" smtClean="0"/>
              <a:t>As per previous month</a:t>
            </a:r>
          </a:p>
          <a:p>
            <a:r>
              <a:rPr lang="en-US" dirty="0" smtClean="0"/>
              <a:t>Get data by clicking From Last Month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03165" y="3167270"/>
            <a:ext cx="187871" cy="55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07752" y="2550675"/>
            <a:ext cx="3038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help file</a:t>
            </a:r>
          </a:p>
          <a:p>
            <a:r>
              <a:rPr lang="en-US" dirty="0" smtClean="0"/>
              <a:t>And prepare data, save as in csv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5998" y="3723861"/>
            <a:ext cx="1895063" cy="119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3339" y="4917671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CSV file for upload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91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993294" cy="1303867"/>
          </a:xfrm>
        </p:spPr>
        <p:txBody>
          <a:bodyPr/>
          <a:lstStyle/>
          <a:p>
            <a:r>
              <a:rPr lang="en-US" dirty="0" smtClean="0"/>
              <a:t>Process Draft Return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prepare monthly return, record will be ready to process.</a:t>
            </a:r>
          </a:p>
          <a:p>
            <a:r>
              <a:rPr lang="en-US" dirty="0" smtClean="0"/>
              <a:t>All drafted return will display in this </a:t>
            </a:r>
            <a:r>
              <a:rPr lang="en-US" dirty="0" err="1" smtClean="0"/>
              <a:t>optin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636099"/>
            <a:ext cx="10668000" cy="11606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478157" y="3525078"/>
            <a:ext cx="4585252" cy="10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82678" y="3365166"/>
            <a:ext cx="338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see the contribution details</a:t>
            </a:r>
          </a:p>
          <a:p>
            <a:r>
              <a:rPr lang="en-US" dirty="0" smtClean="0"/>
              <a:t>By clicking here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70" y="5090664"/>
            <a:ext cx="10581771" cy="114462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7394713" y="4903304"/>
            <a:ext cx="3737113" cy="7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98115" y="4759017"/>
            <a:ext cx="349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edit, any info from here also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336696" y="2067339"/>
            <a:ext cx="559901" cy="254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69546" y="785641"/>
            <a:ext cx="3060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checking all info</a:t>
            </a:r>
          </a:p>
          <a:p>
            <a:r>
              <a:rPr lang="en-US" dirty="0" smtClean="0"/>
              <a:t>And sure you can process.</a:t>
            </a:r>
          </a:p>
          <a:p>
            <a:r>
              <a:rPr lang="en-US" dirty="0" smtClean="0"/>
              <a:t>Otherwise you can delete.</a:t>
            </a:r>
          </a:p>
          <a:p>
            <a:r>
              <a:rPr lang="en-US" dirty="0" smtClean="0"/>
              <a:t>Once process can not be edited </a:t>
            </a:r>
          </a:p>
          <a:p>
            <a:r>
              <a:rPr lang="en-US" dirty="0" smtClean="0"/>
              <a:t>Or deleted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88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PF return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466864"/>
            <a:ext cx="9601200" cy="14990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14330" y="2935279"/>
            <a:ext cx="1590261" cy="110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2565947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process return will be display here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68278" y="3396944"/>
            <a:ext cx="3882888" cy="94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3013" y="2750613"/>
            <a:ext cx="3218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ECR file in txt format </a:t>
            </a:r>
          </a:p>
          <a:p>
            <a:r>
              <a:rPr lang="en-US" dirty="0" smtClean="0"/>
              <a:t>To upload in EPF website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409043" y="3073778"/>
            <a:ext cx="1073427" cy="127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4339" y="2479058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file for member wise</a:t>
            </a:r>
          </a:p>
          <a:p>
            <a:r>
              <a:rPr lang="en-US" dirty="0" smtClean="0"/>
              <a:t>Contribution details.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441330" y="4532243"/>
            <a:ext cx="2253174" cy="5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5600" y="5457659"/>
            <a:ext cx="392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TRRN number and CRN number</a:t>
            </a:r>
          </a:p>
          <a:p>
            <a:r>
              <a:rPr lang="en-US" dirty="0" smtClean="0"/>
              <a:t>And payment date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332383" y="4532243"/>
            <a:ext cx="66260" cy="5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86609" y="5307411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contribution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30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PF challan &amp; Payment Copy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517104"/>
            <a:ext cx="9601200" cy="1278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4660448"/>
            <a:ext cx="9601200" cy="13571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048000" y="3260035"/>
            <a:ext cx="3750365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4905" y="4026454"/>
            <a:ext cx="7634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the challan file and payment receipt file by TRRN number and CRN number</a:t>
            </a:r>
          </a:p>
          <a:p>
            <a:r>
              <a:rPr lang="en-US" dirty="0" smtClean="0"/>
              <a:t>Here you can upload bulk file, Same can be view in monthly return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698435" y="4465983"/>
            <a:ext cx="1378226" cy="64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7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Payment Status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834" y="3899740"/>
            <a:ext cx="6553200" cy="217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791" y="2769704"/>
            <a:ext cx="920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processes return will be display in dashboard, once the payment date and TRRN and CRN details</a:t>
            </a:r>
          </a:p>
          <a:p>
            <a:r>
              <a:rPr lang="en-US" dirty="0" smtClean="0"/>
              <a:t>Update, record will be removed from dashboard. Only pending payment will be display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98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 Transaction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6" y="2626616"/>
            <a:ext cx="4496924" cy="22369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035826" y="3140765"/>
            <a:ext cx="1895061" cy="55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9426" y="2626616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ESI return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28591" y="4055165"/>
            <a:ext cx="1934818" cy="46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3829878"/>
            <a:ext cx="26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already process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0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Monthly ESI Contribution : Step1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706002"/>
            <a:ext cx="9601200" cy="10207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875722" y="3273287"/>
            <a:ext cx="1444487" cy="4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1235" y="2835965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necessary details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58678" y="3205297"/>
            <a:ext cx="622852" cy="6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7287" y="2532320"/>
            <a:ext cx="5714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PF for the selected company already process, then click on </a:t>
            </a:r>
          </a:p>
          <a:p>
            <a:r>
              <a:rPr lang="en-US" dirty="0" smtClean="0"/>
              <a:t>Get contribution, details will be fetched for all ESI member.</a:t>
            </a:r>
          </a:p>
          <a:p>
            <a:r>
              <a:rPr lang="en-US" dirty="0" smtClean="0"/>
              <a:t>No need to prepare any file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41704" y="3829878"/>
            <a:ext cx="742122" cy="111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99583" y="4943061"/>
            <a:ext cx="462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company only has ESI employee </a:t>
            </a:r>
          </a:p>
          <a:p>
            <a:r>
              <a:rPr lang="en-US" dirty="0" smtClean="0"/>
              <a:t>Download format file, fill the details, save as CSV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98574" y="3829878"/>
            <a:ext cx="3564835" cy="123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0765" y="5266226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CSV file and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32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Monthly ESI Contribution : </a:t>
            </a:r>
            <a:r>
              <a:rPr lang="en-US" dirty="0" smtClean="0"/>
              <a:t>Step2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512121"/>
            <a:ext cx="9601200" cy="140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1235" y="2756452"/>
            <a:ext cx="922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data is uploaded or fetch from PF return, record will display, check the record, need any update</a:t>
            </a:r>
          </a:p>
          <a:p>
            <a:r>
              <a:rPr lang="en-US" dirty="0" smtClean="0"/>
              <a:t>Update the record and process 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445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ESI Monthly Contribution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686207"/>
            <a:ext cx="9601200" cy="106038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123583" y="3021496"/>
            <a:ext cx="2292626" cy="116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0887" y="2650435"/>
            <a:ext cx="391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Excel file to upload in ESI site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68278" y="524786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PDF file for monthly contribution details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918713" y="4373217"/>
            <a:ext cx="1152939" cy="80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9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923" y="2580378"/>
            <a:ext cx="4091513" cy="33963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17843" y="3193774"/>
            <a:ext cx="2796209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5843" y="282271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billing company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73679" y="3776870"/>
            <a:ext cx="2940373" cy="50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5843" y="3670852"/>
            <a:ext cx="358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Service name offered to company 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80522" y="4572000"/>
            <a:ext cx="348532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1374" y="4384572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new  billing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99791" y="5300870"/>
            <a:ext cx="3366052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83896" y="505080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all billing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2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7155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70" y="2723942"/>
            <a:ext cx="4191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9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Name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4249529"/>
            <a:ext cx="9601200" cy="144449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5998" y="3458817"/>
            <a:ext cx="3684107" cy="13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2796209"/>
            <a:ext cx="815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services you offered to client, need to mentioned SAC code and applicable GST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10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Company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667827"/>
            <a:ext cx="9601200" cy="148538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93704" y="3230506"/>
            <a:ext cx="1563757" cy="5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1078" y="2676939"/>
            <a:ext cx="808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option to set multiple billing company, State code to set GST category like invoice </a:t>
            </a:r>
          </a:p>
          <a:p>
            <a:r>
              <a:rPr lang="en-US" dirty="0" smtClean="0"/>
              <a:t>Will covered CGST / SGST or IGST</a:t>
            </a:r>
          </a:p>
        </p:txBody>
      </p:sp>
    </p:spTree>
    <p:extLst>
      <p:ext uri="{BB962C8B-B14F-4D97-AF65-F5344CB8AC3E}">
        <p14:creationId xmlns:p14="http://schemas.microsoft.com/office/powerpoint/2010/main" val="698022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Billing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595782"/>
            <a:ext cx="9601200" cy="23014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32383" y="3180522"/>
            <a:ext cx="53008" cy="12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28624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to Bill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82957" y="2761859"/>
            <a:ext cx="583095" cy="215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3287" y="2649979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from you want to bill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613913" y="3180522"/>
            <a:ext cx="1431235" cy="10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9270" y="3019311"/>
            <a:ext cx="30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services you offered to bill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53609" y="4916557"/>
            <a:ext cx="2098667" cy="56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09183" y="5314122"/>
            <a:ext cx="5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9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/ Print /Status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267028"/>
            <a:ext cx="9601200" cy="1898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96" y="2288608"/>
            <a:ext cx="2945917" cy="385558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7394713" y="2981739"/>
            <a:ext cx="3114261" cy="113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2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2131293"/>
            <a:ext cx="2945917" cy="38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74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49" y="2652856"/>
            <a:ext cx="3285711" cy="33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6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14774" y="2521633"/>
            <a:ext cx="268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Developed &amp; Design By</a:t>
            </a:r>
          </a:p>
          <a:p>
            <a:pPr algn="ctr"/>
            <a:r>
              <a:rPr lang="en-US" dirty="0" smtClean="0"/>
              <a:t>… ARVIND BAWANKAR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05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6" y="749481"/>
            <a:ext cx="9601196" cy="1303867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7" y="2053348"/>
            <a:ext cx="8943975" cy="3790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393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346" y="3058281"/>
            <a:ext cx="2266950" cy="2362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428876" y="3043995"/>
            <a:ext cx="2857500" cy="942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250" y="2859329"/>
            <a:ext cx="24258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Add you client company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28876" y="3515103"/>
            <a:ext cx="2857500" cy="942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9250" y="3389624"/>
            <a:ext cx="371967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View Company employee and Edit info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0" y="4034978"/>
            <a:ext cx="200606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View ESI Employee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43187" y="4219644"/>
            <a:ext cx="2714626" cy="628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5268" y="4928427"/>
            <a:ext cx="3023982" cy="28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1634" y="4601715"/>
            <a:ext cx="36297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Set Statutory code for PF contribution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17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349775"/>
            <a:ext cx="9601200" cy="17332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669774" y="2769704"/>
            <a:ext cx="371061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9774" y="244855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91409" y="2633221"/>
            <a:ext cx="1338469" cy="90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9878" y="2387119"/>
            <a:ext cx="148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List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99791" y="2817887"/>
            <a:ext cx="2252870" cy="72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922" y="2631277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Statutory Code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70016" y="2815943"/>
            <a:ext cx="3129497" cy="72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6261" y="2630305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Filtration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409043" y="2285999"/>
            <a:ext cx="1020418" cy="10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11478" y="19745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Bulk upload Company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654635" y="4625009"/>
            <a:ext cx="1602548" cy="62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9686" y="5245581"/>
            <a:ext cx="186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all Employee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108894" y="4625009"/>
            <a:ext cx="426584" cy="98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66227" y="5614913"/>
            <a:ext cx="16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Signatory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32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Statutory 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528053"/>
            <a:ext cx="9601200" cy="1376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0991" y="2915478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the statutory code,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53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3582" y="982132"/>
            <a:ext cx="2773015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Company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3" y="790161"/>
            <a:ext cx="7105650" cy="5410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235687" y="1325217"/>
            <a:ext cx="1152939" cy="16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74576" y="292873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company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08174" y="4214191"/>
            <a:ext cx="4015408" cy="7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56104" y="4320209"/>
            <a:ext cx="3108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statutory code </a:t>
            </a:r>
            <a:r>
              <a:rPr lang="en-US" dirty="0" err="1" smtClean="0"/>
              <a:t>eg</a:t>
            </a:r>
            <a:r>
              <a:rPr lang="en-US" dirty="0" smtClean="0"/>
              <a:t>. 12% or </a:t>
            </a:r>
          </a:p>
          <a:p>
            <a:r>
              <a:rPr lang="en-US" dirty="0" smtClean="0"/>
              <a:t>10% contribution,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9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374" y="982132"/>
            <a:ext cx="2521224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Company Info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3" y="695739"/>
            <a:ext cx="6381750" cy="5334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944139" y="1828800"/>
            <a:ext cx="1431235" cy="200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21148" y="3896139"/>
            <a:ext cx="283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existing company </a:t>
            </a:r>
          </a:p>
          <a:p>
            <a:r>
              <a:rPr lang="en-US" dirty="0" smtClean="0"/>
              <a:t>Info, if you want any 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99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870</Words>
  <Application>Microsoft Office PowerPoint</Application>
  <PresentationFormat>Widescreen</PresentationFormat>
  <Paragraphs>163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Garamond</vt:lpstr>
      <vt:lpstr>Organic</vt:lpstr>
      <vt:lpstr>Backoffice</vt:lpstr>
      <vt:lpstr>Introduction</vt:lpstr>
      <vt:lpstr>Login Screen</vt:lpstr>
      <vt:lpstr>Dashboard</vt:lpstr>
      <vt:lpstr>Master</vt:lpstr>
      <vt:lpstr>Company</vt:lpstr>
      <vt:lpstr>Statutory Code</vt:lpstr>
      <vt:lpstr>New Company</vt:lpstr>
      <vt:lpstr>Update Company Info</vt:lpstr>
      <vt:lpstr>Bulk Upload Company</vt:lpstr>
      <vt:lpstr>View Employee</vt:lpstr>
      <vt:lpstr>Employee Details</vt:lpstr>
      <vt:lpstr>Upload Bulk Employee: Step 1</vt:lpstr>
      <vt:lpstr>Upload Bulk Employee : Step 2</vt:lpstr>
      <vt:lpstr>Update Bulk KYC of Employee</vt:lpstr>
      <vt:lpstr>ESI Employee</vt:lpstr>
      <vt:lpstr>PF Transaction</vt:lpstr>
      <vt:lpstr>Export Last Month Salary</vt:lpstr>
      <vt:lpstr>Prepare Monthly PF Return: Step 2</vt:lpstr>
      <vt:lpstr>Prepare Monthly PF Return: Step 1</vt:lpstr>
      <vt:lpstr>Process Draft Return</vt:lpstr>
      <vt:lpstr>Monthly PF return</vt:lpstr>
      <vt:lpstr>Upload PF challan &amp; Payment Copy</vt:lpstr>
      <vt:lpstr>Update Payment Status</vt:lpstr>
      <vt:lpstr>ESI Transaction</vt:lpstr>
      <vt:lpstr>File Monthly ESI Contribution : Step1</vt:lpstr>
      <vt:lpstr>File Monthly ESI Contribution : Step2</vt:lpstr>
      <vt:lpstr>View ESI Monthly Contribution</vt:lpstr>
      <vt:lpstr>Billing</vt:lpstr>
      <vt:lpstr>Service Name</vt:lpstr>
      <vt:lpstr>Billing Company</vt:lpstr>
      <vt:lpstr>Add New Billing</vt:lpstr>
      <vt:lpstr>View / Print /Status</vt:lpstr>
      <vt:lpstr>Billing Format</vt:lpstr>
      <vt:lpstr>Report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Backoffice</dc:title>
  <dc:creator>Arvind</dc:creator>
  <cp:lastModifiedBy>Arvind</cp:lastModifiedBy>
  <cp:revision>46</cp:revision>
  <dcterms:created xsi:type="dcterms:W3CDTF">2017-11-15T06:09:32Z</dcterms:created>
  <dcterms:modified xsi:type="dcterms:W3CDTF">2017-11-15T15:40:44Z</dcterms:modified>
</cp:coreProperties>
</file>