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69" r:id="rId6"/>
    <p:sldId id="262" r:id="rId7"/>
    <p:sldId id="259" r:id="rId8"/>
    <p:sldId id="270" r:id="rId9"/>
    <p:sldId id="271" r:id="rId10"/>
    <p:sldId id="260" r:id="rId11"/>
    <p:sldId id="272" r:id="rId12"/>
    <p:sldId id="261" r:id="rId13"/>
    <p:sldId id="273" r:id="rId14"/>
    <p:sldId id="276" r:id="rId15"/>
    <p:sldId id="277" r:id="rId16"/>
    <p:sldId id="278" r:id="rId17"/>
    <p:sldId id="263" r:id="rId18"/>
    <p:sldId id="274" r:id="rId19"/>
    <p:sldId id="264" r:id="rId20"/>
    <p:sldId id="275" r:id="rId21"/>
    <p:sldId id="265" r:id="rId22"/>
    <p:sldId id="266" r:id="rId23"/>
    <p:sldId id="267" r:id="rId2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F869B9-2794-B6A1-E060-5E1740E0F220}" v="3" dt="2024-05-21T08:24:47.450"/>
    <p1510:client id="{53D798C2-2F91-8592-FB4E-A477489B0EBB}" v="85" dt="2024-05-22T11:10:45.806"/>
    <p1510:client id="{576BC643-8CEF-FCB3-103A-798CD59FD9FC}" v="789" dt="2024-05-21T06:57:24.9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gun  Osiki" userId="S::segunos@decagonhq.com::1924e0d2-8747-4669-b56d-6d10252ce5d0" providerId="AD" clId="Web-{E0457A57-BB3B-7E2C-41C7-D79F872E8C5C}"/>
    <pc:docChg chg="addSld modSld sldOrd">
      <pc:chgData name="Segun  Osiki" userId="S::segunos@decagonhq.com::1924e0d2-8747-4669-b56d-6d10252ce5d0" providerId="AD" clId="Web-{E0457A57-BB3B-7E2C-41C7-D79F872E8C5C}" dt="2024-02-17T16:20:26.276" v="3749" actId="20577"/>
      <pc:docMkLst>
        <pc:docMk/>
      </pc:docMkLst>
      <pc:sldChg chg="modSp">
        <pc:chgData name="Segun  Osiki" userId="S::segunos@decagonhq.com::1924e0d2-8747-4669-b56d-6d10252ce5d0" providerId="AD" clId="Web-{E0457A57-BB3B-7E2C-41C7-D79F872E8C5C}" dt="2024-02-17T11:43:57.107" v="1581" actId="20577"/>
        <pc:sldMkLst>
          <pc:docMk/>
          <pc:sldMk cId="109857222" sldId="256"/>
        </pc:sldMkLst>
        <pc:spChg chg="mod">
          <ac:chgData name="Segun  Osiki" userId="S::segunos@decagonhq.com::1924e0d2-8747-4669-b56d-6d10252ce5d0" providerId="AD" clId="Web-{E0457A57-BB3B-7E2C-41C7-D79F872E8C5C}" dt="2024-02-17T11:43:57.107" v="1581" actId="20577"/>
          <ac:spMkLst>
            <pc:docMk/>
            <pc:sldMk cId="109857222" sldId="256"/>
            <ac:spMk id="3" creationId="{00000000-0000-0000-0000-000000000000}"/>
          </ac:spMkLst>
        </pc:spChg>
      </pc:sldChg>
      <pc:sldChg chg="modSp">
        <pc:chgData name="Segun  Osiki" userId="S::segunos@decagonhq.com::1924e0d2-8747-4669-b56d-6d10252ce5d0" providerId="AD" clId="Web-{E0457A57-BB3B-7E2C-41C7-D79F872E8C5C}" dt="2024-02-17T11:45:06.547" v="1585" actId="20577"/>
        <pc:sldMkLst>
          <pc:docMk/>
          <pc:sldMk cId="2658626182" sldId="259"/>
        </pc:sldMkLst>
        <pc:spChg chg="mod">
          <ac:chgData name="Segun  Osiki" userId="S::segunos@decagonhq.com::1924e0d2-8747-4669-b56d-6d10252ce5d0" providerId="AD" clId="Web-{E0457A57-BB3B-7E2C-41C7-D79F872E8C5C}" dt="2024-02-17T11:45:06.547" v="1585" actId="20577"/>
          <ac:spMkLst>
            <pc:docMk/>
            <pc:sldMk cId="2658626182" sldId="259"/>
            <ac:spMk id="3" creationId="{AC7B7E48-1B55-60A9-8972-8F1E41192F6A}"/>
          </ac:spMkLst>
        </pc:spChg>
      </pc:sldChg>
      <pc:sldChg chg="modSp">
        <pc:chgData name="Segun  Osiki" userId="S::segunos@decagonhq.com::1924e0d2-8747-4669-b56d-6d10252ce5d0" providerId="AD" clId="Web-{E0457A57-BB3B-7E2C-41C7-D79F872E8C5C}" dt="2024-02-17T16:20:26.276" v="3749" actId="20577"/>
        <pc:sldMkLst>
          <pc:docMk/>
          <pc:sldMk cId="1966760804" sldId="260"/>
        </pc:sldMkLst>
        <pc:spChg chg="mod">
          <ac:chgData name="Segun  Osiki" userId="S::segunos@decagonhq.com::1924e0d2-8747-4669-b56d-6d10252ce5d0" providerId="AD" clId="Web-{E0457A57-BB3B-7E2C-41C7-D79F872E8C5C}" dt="2024-02-17T16:20:26.276" v="3749" actId="20577"/>
          <ac:spMkLst>
            <pc:docMk/>
            <pc:sldMk cId="1966760804" sldId="260"/>
            <ac:spMk id="3" creationId="{65ED5FD5-3483-4ABB-292A-AF6A42ABF78B}"/>
          </ac:spMkLst>
        </pc:spChg>
      </pc:sldChg>
      <pc:sldChg chg="modSp new ord">
        <pc:chgData name="Segun  Osiki" userId="S::segunos@decagonhq.com::1924e0d2-8747-4669-b56d-6d10252ce5d0" providerId="AD" clId="Web-{E0457A57-BB3B-7E2C-41C7-D79F872E8C5C}" dt="2024-02-17T12:00:21.885" v="2235" actId="20577"/>
        <pc:sldMkLst>
          <pc:docMk/>
          <pc:sldMk cId="841298519" sldId="262"/>
        </pc:sldMkLst>
        <pc:spChg chg="mod">
          <ac:chgData name="Segun  Osiki" userId="S::segunos@decagonhq.com::1924e0d2-8747-4669-b56d-6d10252ce5d0" providerId="AD" clId="Web-{E0457A57-BB3B-7E2C-41C7-D79F872E8C5C}" dt="2024-02-17T11:19:58.441" v="845" actId="20577"/>
          <ac:spMkLst>
            <pc:docMk/>
            <pc:sldMk cId="841298519" sldId="262"/>
            <ac:spMk id="2" creationId="{2E150994-6FB6-FC2D-01B2-3AE3290E4130}"/>
          </ac:spMkLst>
        </pc:spChg>
        <pc:spChg chg="mod">
          <ac:chgData name="Segun  Osiki" userId="S::segunos@decagonhq.com::1924e0d2-8747-4669-b56d-6d10252ce5d0" providerId="AD" clId="Web-{E0457A57-BB3B-7E2C-41C7-D79F872E8C5C}" dt="2024-02-17T12:00:21.885" v="2235" actId="20577"/>
          <ac:spMkLst>
            <pc:docMk/>
            <pc:sldMk cId="841298519" sldId="262"/>
            <ac:spMk id="3" creationId="{36EA8A75-2EDB-B609-09DA-E7B038BF5C5D}"/>
          </ac:spMkLst>
        </pc:spChg>
      </pc:sldChg>
      <pc:sldChg chg="modSp new">
        <pc:chgData name="Segun  Osiki" userId="S::segunos@decagonhq.com::1924e0d2-8747-4669-b56d-6d10252ce5d0" providerId="AD" clId="Web-{E0457A57-BB3B-7E2C-41C7-D79F872E8C5C}" dt="2024-02-17T15:44:26.262" v="3245" actId="20577"/>
        <pc:sldMkLst>
          <pc:docMk/>
          <pc:sldMk cId="815988278" sldId="263"/>
        </pc:sldMkLst>
        <pc:spChg chg="mod">
          <ac:chgData name="Segun  Osiki" userId="S::segunos@decagonhq.com::1924e0d2-8747-4669-b56d-6d10252ce5d0" providerId="AD" clId="Web-{E0457A57-BB3B-7E2C-41C7-D79F872E8C5C}" dt="2024-02-17T11:58:04.100" v="2198" actId="20577"/>
          <ac:spMkLst>
            <pc:docMk/>
            <pc:sldMk cId="815988278" sldId="263"/>
            <ac:spMk id="2" creationId="{B45B6023-1DDA-843A-21D2-CC5BED71716D}"/>
          </ac:spMkLst>
        </pc:spChg>
        <pc:spChg chg="mod">
          <ac:chgData name="Segun  Osiki" userId="S::segunos@decagonhq.com::1924e0d2-8747-4669-b56d-6d10252ce5d0" providerId="AD" clId="Web-{E0457A57-BB3B-7E2C-41C7-D79F872E8C5C}" dt="2024-02-17T15:44:26.262" v="3245" actId="20577"/>
          <ac:spMkLst>
            <pc:docMk/>
            <pc:sldMk cId="815988278" sldId="263"/>
            <ac:spMk id="3" creationId="{9AEE75D2-C908-83B7-CF10-C678C8CD03E7}"/>
          </ac:spMkLst>
        </pc:spChg>
      </pc:sldChg>
      <pc:sldChg chg="modSp new">
        <pc:chgData name="Segun  Osiki" userId="S::segunos@decagonhq.com::1924e0d2-8747-4669-b56d-6d10252ce5d0" providerId="AD" clId="Web-{E0457A57-BB3B-7E2C-41C7-D79F872E8C5C}" dt="2024-02-17T16:20:17.588" v="3746" actId="20577"/>
        <pc:sldMkLst>
          <pc:docMk/>
          <pc:sldMk cId="285503621" sldId="264"/>
        </pc:sldMkLst>
        <pc:spChg chg="mod">
          <ac:chgData name="Segun  Osiki" userId="S::segunos@decagonhq.com::1924e0d2-8747-4669-b56d-6d10252ce5d0" providerId="AD" clId="Web-{E0457A57-BB3B-7E2C-41C7-D79F872E8C5C}" dt="2024-02-17T15:44:40.059" v="3248" actId="20577"/>
          <ac:spMkLst>
            <pc:docMk/>
            <pc:sldMk cId="285503621" sldId="264"/>
            <ac:spMk id="2" creationId="{B48FB811-BDD0-4AD9-0902-46F11854C5F3}"/>
          </ac:spMkLst>
        </pc:spChg>
        <pc:spChg chg="mod">
          <ac:chgData name="Segun  Osiki" userId="S::segunos@decagonhq.com::1924e0d2-8747-4669-b56d-6d10252ce5d0" providerId="AD" clId="Web-{E0457A57-BB3B-7E2C-41C7-D79F872E8C5C}" dt="2024-02-17T16:20:17.588" v="3746" actId="20577"/>
          <ac:spMkLst>
            <pc:docMk/>
            <pc:sldMk cId="285503621" sldId="264"/>
            <ac:spMk id="3" creationId="{59660FCF-3F19-75A4-8BCA-6507F34CBFE4}"/>
          </ac:spMkLst>
        </pc:spChg>
      </pc:sldChg>
    </pc:docChg>
  </pc:docChgLst>
  <pc:docChgLst>
    <pc:chgData name="Segun  Osiki" userId="S::segunos@decagonhq.com::1924e0d2-8747-4669-b56d-6d10252ce5d0" providerId="AD" clId="Web-{9C63D14F-E385-63FE-8138-26763F088D31}"/>
    <pc:docChg chg="addSld modSld">
      <pc:chgData name="Segun  Osiki" userId="S::segunos@decagonhq.com::1924e0d2-8747-4669-b56d-6d10252ce5d0" providerId="AD" clId="Web-{9C63D14F-E385-63FE-8138-26763F088D31}" dt="2024-02-20T13:52:42.799" v="1986" actId="20577"/>
      <pc:docMkLst>
        <pc:docMk/>
      </pc:docMkLst>
      <pc:sldChg chg="modSp">
        <pc:chgData name="Segun  Osiki" userId="S::segunos@decagonhq.com::1924e0d2-8747-4669-b56d-6d10252ce5d0" providerId="AD" clId="Web-{9C63D14F-E385-63FE-8138-26763F088D31}" dt="2024-02-20T06:23:58.185" v="93" actId="20577"/>
        <pc:sldMkLst>
          <pc:docMk/>
          <pc:sldMk cId="181603744" sldId="261"/>
        </pc:sldMkLst>
        <pc:spChg chg="mod">
          <ac:chgData name="Segun  Osiki" userId="S::segunos@decagonhq.com::1924e0d2-8747-4669-b56d-6d10252ce5d0" providerId="AD" clId="Web-{9C63D14F-E385-63FE-8138-26763F088D31}" dt="2024-02-20T06:23:58.185" v="93" actId="20577"/>
          <ac:spMkLst>
            <pc:docMk/>
            <pc:sldMk cId="181603744" sldId="261"/>
            <ac:spMk id="3" creationId="{15753A39-C630-C2CA-439C-27E81DE9E6D1}"/>
          </ac:spMkLst>
        </pc:spChg>
      </pc:sldChg>
      <pc:sldChg chg="modSp">
        <pc:chgData name="Segun  Osiki" userId="S::segunos@decagonhq.com::1924e0d2-8747-4669-b56d-6d10252ce5d0" providerId="AD" clId="Web-{9C63D14F-E385-63FE-8138-26763F088D31}" dt="2024-02-20T07:05:48.865" v="234" actId="20577"/>
        <pc:sldMkLst>
          <pc:docMk/>
          <pc:sldMk cId="815988278" sldId="263"/>
        </pc:sldMkLst>
        <pc:spChg chg="mod">
          <ac:chgData name="Segun  Osiki" userId="S::segunos@decagonhq.com::1924e0d2-8747-4669-b56d-6d10252ce5d0" providerId="AD" clId="Web-{9C63D14F-E385-63FE-8138-26763F088D31}" dt="2024-02-20T07:05:48.865" v="234" actId="20577"/>
          <ac:spMkLst>
            <pc:docMk/>
            <pc:sldMk cId="815988278" sldId="263"/>
            <ac:spMk id="3" creationId="{9AEE75D2-C908-83B7-CF10-C678C8CD03E7}"/>
          </ac:spMkLst>
        </pc:spChg>
      </pc:sldChg>
      <pc:sldChg chg="modSp">
        <pc:chgData name="Segun  Osiki" userId="S::segunos@decagonhq.com::1924e0d2-8747-4669-b56d-6d10252ce5d0" providerId="AD" clId="Web-{9C63D14F-E385-63FE-8138-26763F088D31}" dt="2024-02-20T07:26:36.575" v="394" actId="20577"/>
        <pc:sldMkLst>
          <pc:docMk/>
          <pc:sldMk cId="285503621" sldId="264"/>
        </pc:sldMkLst>
        <pc:spChg chg="mod">
          <ac:chgData name="Segun  Osiki" userId="S::segunos@decagonhq.com::1924e0d2-8747-4669-b56d-6d10252ce5d0" providerId="AD" clId="Web-{9C63D14F-E385-63FE-8138-26763F088D31}" dt="2024-02-20T07:26:36.575" v="394" actId="20577"/>
          <ac:spMkLst>
            <pc:docMk/>
            <pc:sldMk cId="285503621" sldId="264"/>
            <ac:spMk id="3" creationId="{59660FCF-3F19-75A4-8BCA-6507F34CBFE4}"/>
          </ac:spMkLst>
        </pc:spChg>
      </pc:sldChg>
      <pc:sldChg chg="modSp">
        <pc:chgData name="Segun  Osiki" userId="S::segunos@decagonhq.com::1924e0d2-8747-4669-b56d-6d10252ce5d0" providerId="AD" clId="Web-{9C63D14F-E385-63FE-8138-26763F088D31}" dt="2024-02-20T10:43:24.370" v="812" actId="20577"/>
        <pc:sldMkLst>
          <pc:docMk/>
          <pc:sldMk cId="2310583180" sldId="265"/>
        </pc:sldMkLst>
        <pc:spChg chg="mod">
          <ac:chgData name="Segun  Osiki" userId="S::segunos@decagonhq.com::1924e0d2-8747-4669-b56d-6d10252ce5d0" providerId="AD" clId="Web-{9C63D14F-E385-63FE-8138-26763F088D31}" dt="2024-02-20T10:43:24.370" v="812" actId="20577"/>
          <ac:spMkLst>
            <pc:docMk/>
            <pc:sldMk cId="2310583180" sldId="265"/>
            <ac:spMk id="3" creationId="{12D9BD51-A011-D665-1894-4113D29C30A1}"/>
          </ac:spMkLst>
        </pc:spChg>
      </pc:sldChg>
      <pc:sldChg chg="modSp new">
        <pc:chgData name="Segun  Osiki" userId="S::segunos@decagonhq.com::1924e0d2-8747-4669-b56d-6d10252ce5d0" providerId="AD" clId="Web-{9C63D14F-E385-63FE-8138-26763F088D31}" dt="2024-02-20T13:42:24.088" v="1963" actId="20577"/>
        <pc:sldMkLst>
          <pc:docMk/>
          <pc:sldMk cId="568716585" sldId="266"/>
        </pc:sldMkLst>
        <pc:spChg chg="mod">
          <ac:chgData name="Segun  Osiki" userId="S::segunos@decagonhq.com::1924e0d2-8747-4669-b56d-6d10252ce5d0" providerId="AD" clId="Web-{9C63D14F-E385-63FE-8138-26763F088D31}" dt="2024-02-20T10:44:40.685" v="822" actId="20577"/>
          <ac:spMkLst>
            <pc:docMk/>
            <pc:sldMk cId="568716585" sldId="266"/>
            <ac:spMk id="2" creationId="{610967FF-D38A-450E-58D1-127E18174F76}"/>
          </ac:spMkLst>
        </pc:spChg>
        <pc:spChg chg="mod">
          <ac:chgData name="Segun  Osiki" userId="S::segunos@decagonhq.com::1924e0d2-8747-4669-b56d-6d10252ce5d0" providerId="AD" clId="Web-{9C63D14F-E385-63FE-8138-26763F088D31}" dt="2024-02-20T13:42:24.088" v="1963" actId="20577"/>
          <ac:spMkLst>
            <pc:docMk/>
            <pc:sldMk cId="568716585" sldId="266"/>
            <ac:spMk id="3" creationId="{BFE93E31-7D2E-9159-94CA-0CBD59169E92}"/>
          </ac:spMkLst>
        </pc:spChg>
      </pc:sldChg>
      <pc:sldChg chg="modSp new">
        <pc:chgData name="Segun  Osiki" userId="S::segunos@decagonhq.com::1924e0d2-8747-4669-b56d-6d10252ce5d0" providerId="AD" clId="Web-{9C63D14F-E385-63FE-8138-26763F088D31}" dt="2024-02-20T13:52:42.799" v="1986" actId="20577"/>
        <pc:sldMkLst>
          <pc:docMk/>
          <pc:sldMk cId="1443551771" sldId="267"/>
        </pc:sldMkLst>
        <pc:spChg chg="mod">
          <ac:chgData name="Segun  Osiki" userId="S::segunos@decagonhq.com::1924e0d2-8747-4669-b56d-6d10252ce5d0" providerId="AD" clId="Web-{9C63D14F-E385-63FE-8138-26763F088D31}" dt="2024-02-20T11:31:45.258" v="1745" actId="20577"/>
          <ac:spMkLst>
            <pc:docMk/>
            <pc:sldMk cId="1443551771" sldId="267"/>
            <ac:spMk id="2" creationId="{427E5C6E-9726-B233-3A21-F8F87741375B}"/>
          </ac:spMkLst>
        </pc:spChg>
        <pc:spChg chg="mod">
          <ac:chgData name="Segun  Osiki" userId="S::segunos@decagonhq.com::1924e0d2-8747-4669-b56d-6d10252ce5d0" providerId="AD" clId="Web-{9C63D14F-E385-63FE-8138-26763F088D31}" dt="2024-02-20T13:52:42.799" v="1986" actId="20577"/>
          <ac:spMkLst>
            <pc:docMk/>
            <pc:sldMk cId="1443551771" sldId="267"/>
            <ac:spMk id="3" creationId="{C8764D86-3861-7684-D523-E75BFC161D8B}"/>
          </ac:spMkLst>
        </pc:spChg>
      </pc:sldChg>
    </pc:docChg>
  </pc:docChgLst>
  <pc:docChgLst>
    <pc:chgData name="Segun  Osiki" userId="S::segunos@decagonhq.com::1924e0d2-8747-4669-b56d-6d10252ce5d0" providerId="AD" clId="Web-{2CF869B9-2794-B6A1-E060-5E1740E0F220}"/>
    <pc:docChg chg="modSld">
      <pc:chgData name="Segun  Osiki" userId="S::segunos@decagonhq.com::1924e0d2-8747-4669-b56d-6d10252ce5d0" providerId="AD" clId="Web-{2CF869B9-2794-B6A1-E060-5E1740E0F220}" dt="2024-05-21T08:24:47.450" v="2" actId="14100"/>
      <pc:docMkLst>
        <pc:docMk/>
      </pc:docMkLst>
      <pc:sldChg chg="modSp">
        <pc:chgData name="Segun  Osiki" userId="S::segunos@decagonhq.com::1924e0d2-8747-4669-b56d-6d10252ce5d0" providerId="AD" clId="Web-{2CF869B9-2794-B6A1-E060-5E1740E0F220}" dt="2024-05-21T08:24:47.450" v="2" actId="14100"/>
        <pc:sldMkLst>
          <pc:docMk/>
          <pc:sldMk cId="1966760804" sldId="260"/>
        </pc:sldMkLst>
        <pc:spChg chg="mod">
          <ac:chgData name="Segun  Osiki" userId="S::segunos@decagonhq.com::1924e0d2-8747-4669-b56d-6d10252ce5d0" providerId="AD" clId="Web-{2CF869B9-2794-B6A1-E060-5E1740E0F220}" dt="2024-05-21T08:24:47.450" v="2" actId="14100"/>
          <ac:spMkLst>
            <pc:docMk/>
            <pc:sldMk cId="1966760804" sldId="260"/>
            <ac:spMk id="3" creationId="{65ED5FD5-3483-4ABB-292A-AF6A42ABF78B}"/>
          </ac:spMkLst>
        </pc:spChg>
      </pc:sldChg>
    </pc:docChg>
  </pc:docChgLst>
  <pc:docChgLst>
    <pc:chgData clId="Web-{37EF245B-C6C8-083C-1469-7B01C6FD940E}"/>
    <pc:docChg chg="modSld">
      <pc:chgData name="" userId="" providerId="" clId="Web-{37EF245B-C6C8-083C-1469-7B01C6FD940E}" dt="2024-02-18T06:13:40.036" v="74" actId="20577"/>
      <pc:docMkLst>
        <pc:docMk/>
      </pc:docMkLst>
      <pc:sldChg chg="modSp">
        <pc:chgData name="" userId="" providerId="" clId="Web-{37EF245B-C6C8-083C-1469-7B01C6FD940E}" dt="2024-02-18T06:13:40.036" v="74" actId="20577"/>
        <pc:sldMkLst>
          <pc:docMk/>
          <pc:sldMk cId="285503621" sldId="264"/>
        </pc:sldMkLst>
        <pc:spChg chg="mod">
          <ac:chgData name="" userId="" providerId="" clId="Web-{37EF245B-C6C8-083C-1469-7B01C6FD940E}" dt="2024-02-18T06:13:40.036" v="74" actId="20577"/>
          <ac:spMkLst>
            <pc:docMk/>
            <pc:sldMk cId="285503621" sldId="264"/>
            <ac:spMk id="3" creationId="{59660FCF-3F19-75A4-8BCA-6507F34CBFE4}"/>
          </ac:spMkLst>
        </pc:spChg>
      </pc:sldChg>
    </pc:docChg>
  </pc:docChgLst>
  <pc:docChgLst>
    <pc:chgData name="Segun  Osiki" userId="S::segunos@decagonhq.com::1924e0d2-8747-4669-b56d-6d10252ce5d0" providerId="AD" clId="Web-{53D798C2-2F91-8592-FB4E-A477489B0EBB}"/>
    <pc:docChg chg="modSld">
      <pc:chgData name="Segun  Osiki" userId="S::segunos@decagonhq.com::1924e0d2-8747-4669-b56d-6d10252ce5d0" providerId="AD" clId="Web-{53D798C2-2F91-8592-FB4E-A477489B0EBB}" dt="2024-05-22T05:25:22.378" v="83" actId="20577"/>
      <pc:docMkLst>
        <pc:docMk/>
      </pc:docMkLst>
      <pc:sldChg chg="modSp">
        <pc:chgData name="Segun  Osiki" userId="S::segunos@decagonhq.com::1924e0d2-8747-4669-b56d-6d10252ce5d0" providerId="AD" clId="Web-{53D798C2-2F91-8592-FB4E-A477489B0EBB}" dt="2024-05-22T04:52:48.424" v="27" actId="20577"/>
        <pc:sldMkLst>
          <pc:docMk/>
          <pc:sldMk cId="2310583180" sldId="265"/>
        </pc:sldMkLst>
        <pc:spChg chg="mod">
          <ac:chgData name="Segun  Osiki" userId="S::segunos@decagonhq.com::1924e0d2-8747-4669-b56d-6d10252ce5d0" providerId="AD" clId="Web-{53D798C2-2F91-8592-FB4E-A477489B0EBB}" dt="2024-05-22T04:52:48.424" v="27" actId="20577"/>
          <ac:spMkLst>
            <pc:docMk/>
            <pc:sldMk cId="2310583180" sldId="265"/>
            <ac:spMk id="3" creationId="{12D9BD51-A011-D665-1894-4113D29C30A1}"/>
          </ac:spMkLst>
        </pc:spChg>
      </pc:sldChg>
      <pc:sldChg chg="modSp">
        <pc:chgData name="Segun  Osiki" userId="S::segunos@decagonhq.com::1924e0d2-8747-4669-b56d-6d10252ce5d0" providerId="AD" clId="Web-{53D798C2-2F91-8592-FB4E-A477489B0EBB}" dt="2024-05-22T05:10:04.040" v="34" actId="20577"/>
        <pc:sldMkLst>
          <pc:docMk/>
          <pc:sldMk cId="568716585" sldId="266"/>
        </pc:sldMkLst>
        <pc:spChg chg="mod">
          <ac:chgData name="Segun  Osiki" userId="S::segunos@decagonhq.com::1924e0d2-8747-4669-b56d-6d10252ce5d0" providerId="AD" clId="Web-{53D798C2-2F91-8592-FB4E-A477489B0EBB}" dt="2024-05-22T05:10:04.040" v="34" actId="20577"/>
          <ac:spMkLst>
            <pc:docMk/>
            <pc:sldMk cId="568716585" sldId="266"/>
            <ac:spMk id="3" creationId="{BFE93E31-7D2E-9159-94CA-0CBD59169E92}"/>
          </ac:spMkLst>
        </pc:spChg>
      </pc:sldChg>
      <pc:sldChg chg="modSp">
        <pc:chgData name="Segun  Osiki" userId="S::segunos@decagonhq.com::1924e0d2-8747-4669-b56d-6d10252ce5d0" providerId="AD" clId="Web-{53D798C2-2F91-8592-FB4E-A477489B0EBB}" dt="2024-05-22T05:25:22.378" v="83" actId="20577"/>
        <pc:sldMkLst>
          <pc:docMk/>
          <pc:sldMk cId="1443551771" sldId="267"/>
        </pc:sldMkLst>
        <pc:spChg chg="mod">
          <ac:chgData name="Segun  Osiki" userId="S::segunos@decagonhq.com::1924e0d2-8747-4669-b56d-6d10252ce5d0" providerId="AD" clId="Web-{53D798C2-2F91-8592-FB4E-A477489B0EBB}" dt="2024-05-22T05:25:22.378" v="83" actId="20577"/>
          <ac:spMkLst>
            <pc:docMk/>
            <pc:sldMk cId="1443551771" sldId="267"/>
            <ac:spMk id="3" creationId="{C8764D86-3861-7684-D523-E75BFC161D8B}"/>
          </ac:spMkLst>
        </pc:spChg>
      </pc:sldChg>
      <pc:sldChg chg="modSp">
        <pc:chgData name="Segun  Osiki" userId="S::segunos@decagonhq.com::1924e0d2-8747-4669-b56d-6d10252ce5d0" providerId="AD" clId="Web-{53D798C2-2F91-8592-FB4E-A477489B0EBB}" dt="2024-05-22T04:22:15.589" v="2" actId="20577"/>
        <pc:sldMkLst>
          <pc:docMk/>
          <pc:sldMk cId="1165352595" sldId="275"/>
        </pc:sldMkLst>
        <pc:spChg chg="mod">
          <ac:chgData name="Segun  Osiki" userId="S::segunos@decagonhq.com::1924e0d2-8747-4669-b56d-6d10252ce5d0" providerId="AD" clId="Web-{53D798C2-2F91-8592-FB4E-A477489B0EBB}" dt="2024-05-22T04:22:15.589" v="2" actId="20577"/>
          <ac:spMkLst>
            <pc:docMk/>
            <pc:sldMk cId="1165352595" sldId="275"/>
            <ac:spMk id="3" creationId="{BED7A0A5-CA17-12C1-9A5E-59476932C2D8}"/>
          </ac:spMkLst>
        </pc:spChg>
      </pc:sldChg>
    </pc:docChg>
  </pc:docChgLst>
  <pc:docChgLst>
    <pc:chgData name="Segun  Osiki" userId="S::segunos@decagonhq.com::1924e0d2-8747-4669-b56d-6d10252ce5d0" providerId="AD" clId="Web-{C0090B9A-82CB-7743-CCEC-8B8C5030F2CA}"/>
    <pc:docChg chg="modSld">
      <pc:chgData name="Segun  Osiki" userId="S::segunos@decagonhq.com::1924e0d2-8747-4669-b56d-6d10252ce5d0" providerId="AD" clId="Web-{C0090B9A-82CB-7743-CCEC-8B8C5030F2CA}" dt="2024-02-16T15:49:03.888" v="687" actId="20577"/>
      <pc:docMkLst>
        <pc:docMk/>
      </pc:docMkLst>
      <pc:sldChg chg="modSp">
        <pc:chgData name="Segun  Osiki" userId="S::segunos@decagonhq.com::1924e0d2-8747-4669-b56d-6d10252ce5d0" providerId="AD" clId="Web-{C0090B9A-82CB-7743-CCEC-8B8C5030F2CA}" dt="2024-02-16T15:49:03.888" v="687" actId="20577"/>
        <pc:sldMkLst>
          <pc:docMk/>
          <pc:sldMk cId="181603744" sldId="261"/>
        </pc:sldMkLst>
        <pc:spChg chg="mod">
          <ac:chgData name="Segun  Osiki" userId="S::segunos@decagonhq.com::1924e0d2-8747-4669-b56d-6d10252ce5d0" providerId="AD" clId="Web-{C0090B9A-82CB-7743-CCEC-8B8C5030F2CA}" dt="2024-02-16T15:49:03.888" v="687" actId="20577"/>
          <ac:spMkLst>
            <pc:docMk/>
            <pc:sldMk cId="181603744" sldId="261"/>
            <ac:spMk id="3" creationId="{15753A39-C630-C2CA-439C-27E81DE9E6D1}"/>
          </ac:spMkLst>
        </pc:spChg>
      </pc:sldChg>
    </pc:docChg>
  </pc:docChgLst>
  <pc:docChgLst>
    <pc:chgData name="Segun  Osiki" userId="S::segunos@decagonhq.com::1924e0d2-8747-4669-b56d-6d10252ce5d0" providerId="AD" clId="Web-{29490042-B7E9-9D00-004E-7DFD6D5B4F06}"/>
    <pc:docChg chg="modSld">
      <pc:chgData name="Segun  Osiki" userId="S::segunos@decagonhq.com::1924e0d2-8747-4669-b56d-6d10252ce5d0" providerId="AD" clId="Web-{29490042-B7E9-9D00-004E-7DFD6D5B4F06}" dt="2024-02-19T08:45:32.234" v="997" actId="1076"/>
      <pc:docMkLst>
        <pc:docMk/>
      </pc:docMkLst>
      <pc:sldChg chg="modSp">
        <pc:chgData name="Segun  Osiki" userId="S::segunos@decagonhq.com::1924e0d2-8747-4669-b56d-6d10252ce5d0" providerId="AD" clId="Web-{29490042-B7E9-9D00-004E-7DFD6D5B4F06}" dt="2024-02-19T08:45:32.234" v="997" actId="1076"/>
        <pc:sldMkLst>
          <pc:docMk/>
          <pc:sldMk cId="1709410318" sldId="257"/>
        </pc:sldMkLst>
        <pc:spChg chg="mod">
          <ac:chgData name="Segun  Osiki" userId="S::segunos@decagonhq.com::1924e0d2-8747-4669-b56d-6d10252ce5d0" providerId="AD" clId="Web-{29490042-B7E9-9D00-004E-7DFD6D5B4F06}" dt="2024-02-19T06:24:57.757" v="863" actId="20577"/>
          <ac:spMkLst>
            <pc:docMk/>
            <pc:sldMk cId="1709410318" sldId="257"/>
            <ac:spMk id="3" creationId="{08866C8E-3279-BB67-DBD4-28AEDBCDA9F2}"/>
          </ac:spMkLst>
        </pc:spChg>
        <pc:picChg chg="mod">
          <ac:chgData name="Segun  Osiki" userId="S::segunos@decagonhq.com::1924e0d2-8747-4669-b56d-6d10252ce5d0" providerId="AD" clId="Web-{29490042-B7E9-9D00-004E-7DFD6D5B4F06}" dt="2024-02-19T08:45:32.234" v="997" actId="1076"/>
          <ac:picMkLst>
            <pc:docMk/>
            <pc:sldMk cId="1709410318" sldId="257"/>
            <ac:picMk id="4" creationId="{38B2ADB6-8EE5-0E16-965C-02316E20F24A}"/>
          </ac:picMkLst>
        </pc:picChg>
      </pc:sldChg>
      <pc:sldChg chg="modSp">
        <pc:chgData name="Segun  Osiki" userId="S::segunos@decagonhq.com::1924e0d2-8747-4669-b56d-6d10252ce5d0" providerId="AD" clId="Web-{29490042-B7E9-9D00-004E-7DFD6D5B4F06}" dt="2024-02-19T06:30:15.674" v="894" actId="20577"/>
        <pc:sldMkLst>
          <pc:docMk/>
          <pc:sldMk cId="1851454757" sldId="258"/>
        </pc:sldMkLst>
        <pc:spChg chg="mod">
          <ac:chgData name="Segun  Osiki" userId="S::segunos@decagonhq.com::1924e0d2-8747-4669-b56d-6d10252ce5d0" providerId="AD" clId="Web-{29490042-B7E9-9D00-004E-7DFD6D5B4F06}" dt="2024-02-19T06:30:15.674" v="894" actId="20577"/>
          <ac:spMkLst>
            <pc:docMk/>
            <pc:sldMk cId="1851454757" sldId="258"/>
            <ac:spMk id="3" creationId="{132F081F-6E8B-A827-7462-43E57CA3B518}"/>
          </ac:spMkLst>
        </pc:spChg>
      </pc:sldChg>
      <pc:sldChg chg="modSp">
        <pc:chgData name="Segun  Osiki" userId="S::segunos@decagonhq.com::1924e0d2-8747-4669-b56d-6d10252ce5d0" providerId="AD" clId="Web-{29490042-B7E9-9D00-004E-7DFD6D5B4F06}" dt="2024-02-19T06:46:56.115" v="982" actId="20577"/>
        <pc:sldMkLst>
          <pc:docMk/>
          <pc:sldMk cId="2658626182" sldId="259"/>
        </pc:sldMkLst>
        <pc:spChg chg="mod">
          <ac:chgData name="Segun  Osiki" userId="S::segunos@decagonhq.com::1924e0d2-8747-4669-b56d-6d10252ce5d0" providerId="AD" clId="Web-{29490042-B7E9-9D00-004E-7DFD6D5B4F06}" dt="2024-02-19T06:46:56.115" v="982" actId="20577"/>
          <ac:spMkLst>
            <pc:docMk/>
            <pc:sldMk cId="2658626182" sldId="259"/>
            <ac:spMk id="3" creationId="{AC7B7E48-1B55-60A9-8972-8F1E41192F6A}"/>
          </ac:spMkLst>
        </pc:spChg>
      </pc:sldChg>
      <pc:sldChg chg="modSp">
        <pc:chgData name="Segun  Osiki" userId="S::segunos@decagonhq.com::1924e0d2-8747-4669-b56d-6d10252ce5d0" providerId="AD" clId="Web-{29490042-B7E9-9D00-004E-7DFD6D5B4F06}" dt="2024-02-19T06:59:52.392" v="996" actId="20577"/>
        <pc:sldMkLst>
          <pc:docMk/>
          <pc:sldMk cId="1966760804" sldId="260"/>
        </pc:sldMkLst>
        <pc:spChg chg="mod">
          <ac:chgData name="Segun  Osiki" userId="S::segunos@decagonhq.com::1924e0d2-8747-4669-b56d-6d10252ce5d0" providerId="AD" clId="Web-{29490042-B7E9-9D00-004E-7DFD6D5B4F06}" dt="2024-02-19T06:59:52.392" v="996" actId="20577"/>
          <ac:spMkLst>
            <pc:docMk/>
            <pc:sldMk cId="1966760804" sldId="260"/>
            <ac:spMk id="3" creationId="{65ED5FD5-3483-4ABB-292A-AF6A42ABF78B}"/>
          </ac:spMkLst>
        </pc:spChg>
      </pc:sldChg>
      <pc:sldChg chg="modSp">
        <pc:chgData name="Segun  Osiki" userId="S::segunos@decagonhq.com::1924e0d2-8747-4669-b56d-6d10252ce5d0" providerId="AD" clId="Web-{29490042-B7E9-9D00-004E-7DFD6D5B4F06}" dt="2024-02-19T06:04:18.339" v="730" actId="20577"/>
        <pc:sldMkLst>
          <pc:docMk/>
          <pc:sldMk cId="285503621" sldId="264"/>
        </pc:sldMkLst>
        <pc:spChg chg="mod">
          <ac:chgData name="Segun  Osiki" userId="S::segunos@decagonhq.com::1924e0d2-8747-4669-b56d-6d10252ce5d0" providerId="AD" clId="Web-{29490042-B7E9-9D00-004E-7DFD6D5B4F06}" dt="2024-02-19T06:04:18.339" v="730" actId="20577"/>
          <ac:spMkLst>
            <pc:docMk/>
            <pc:sldMk cId="285503621" sldId="264"/>
            <ac:spMk id="3" creationId="{59660FCF-3F19-75A4-8BCA-6507F34CBFE4}"/>
          </ac:spMkLst>
        </pc:spChg>
      </pc:sldChg>
      <pc:sldChg chg="modSp">
        <pc:chgData name="Segun  Osiki" userId="S::segunos@decagonhq.com::1924e0d2-8747-4669-b56d-6d10252ce5d0" providerId="AD" clId="Web-{29490042-B7E9-9D00-004E-7DFD6D5B4F06}" dt="2024-02-19T06:01:50.115" v="658" actId="20577"/>
        <pc:sldMkLst>
          <pc:docMk/>
          <pc:sldMk cId="2310583180" sldId="265"/>
        </pc:sldMkLst>
        <pc:spChg chg="mod">
          <ac:chgData name="Segun  Osiki" userId="S::segunos@decagonhq.com::1924e0d2-8747-4669-b56d-6d10252ce5d0" providerId="AD" clId="Web-{29490042-B7E9-9D00-004E-7DFD6D5B4F06}" dt="2024-02-19T06:01:50.115" v="658" actId="20577"/>
          <ac:spMkLst>
            <pc:docMk/>
            <pc:sldMk cId="2310583180" sldId="265"/>
            <ac:spMk id="3" creationId="{12D9BD51-A011-D665-1894-4113D29C30A1}"/>
          </ac:spMkLst>
        </pc:spChg>
      </pc:sldChg>
    </pc:docChg>
  </pc:docChgLst>
  <pc:docChgLst>
    <pc:chgData name="Segun  Osiki" userId="S::segunos@decagonhq.com::1924e0d2-8747-4669-b56d-6d10252ce5d0" providerId="AD" clId="Web-{576BC643-8CEF-FCB3-103A-798CD59FD9FC}"/>
    <pc:docChg chg="addSld modSld">
      <pc:chgData name="Segun  Osiki" userId="S::segunos@decagonhq.com::1924e0d2-8747-4669-b56d-6d10252ce5d0" providerId="AD" clId="Web-{576BC643-8CEF-FCB3-103A-798CD59FD9FC}" dt="2024-05-21T06:57:24.922" v="713" actId="20577"/>
      <pc:docMkLst>
        <pc:docMk/>
      </pc:docMkLst>
      <pc:sldChg chg="delSp modSp">
        <pc:chgData name="Segun  Osiki" userId="S::segunos@decagonhq.com::1924e0d2-8747-4669-b56d-6d10252ce5d0" providerId="AD" clId="Web-{576BC643-8CEF-FCB3-103A-798CD59FD9FC}" dt="2024-05-18T17:55:05.496" v="42" actId="20577"/>
        <pc:sldMkLst>
          <pc:docMk/>
          <pc:sldMk cId="1709410318" sldId="257"/>
        </pc:sldMkLst>
        <pc:spChg chg="mod">
          <ac:chgData name="Segun  Osiki" userId="S::segunos@decagonhq.com::1924e0d2-8747-4669-b56d-6d10252ce5d0" providerId="AD" clId="Web-{576BC643-8CEF-FCB3-103A-798CD59FD9FC}" dt="2024-05-18T17:47:48.092" v="2" actId="20577"/>
          <ac:spMkLst>
            <pc:docMk/>
            <pc:sldMk cId="1709410318" sldId="257"/>
            <ac:spMk id="2" creationId="{9F065E88-CAC5-9EE7-566C-50F9A6215BA7}"/>
          </ac:spMkLst>
        </pc:spChg>
        <pc:spChg chg="mod">
          <ac:chgData name="Segun  Osiki" userId="S::segunos@decagonhq.com::1924e0d2-8747-4669-b56d-6d10252ce5d0" providerId="AD" clId="Web-{576BC643-8CEF-FCB3-103A-798CD59FD9FC}" dt="2024-05-18T17:55:05.496" v="42" actId="20577"/>
          <ac:spMkLst>
            <pc:docMk/>
            <pc:sldMk cId="1709410318" sldId="257"/>
            <ac:spMk id="3" creationId="{08866C8E-3279-BB67-DBD4-28AEDBCDA9F2}"/>
          </ac:spMkLst>
        </pc:spChg>
        <pc:picChg chg="del">
          <ac:chgData name="Segun  Osiki" userId="S::segunos@decagonhq.com::1924e0d2-8747-4669-b56d-6d10252ce5d0" providerId="AD" clId="Web-{576BC643-8CEF-FCB3-103A-798CD59FD9FC}" dt="2024-05-18T17:49:26.829" v="9"/>
          <ac:picMkLst>
            <pc:docMk/>
            <pc:sldMk cId="1709410318" sldId="257"/>
            <ac:picMk id="4" creationId="{38B2ADB6-8EE5-0E16-965C-02316E20F24A}"/>
          </ac:picMkLst>
        </pc:picChg>
      </pc:sldChg>
      <pc:sldChg chg="modSp">
        <pc:chgData name="Segun  Osiki" userId="S::segunos@decagonhq.com::1924e0d2-8747-4669-b56d-6d10252ce5d0" providerId="AD" clId="Web-{576BC643-8CEF-FCB3-103A-798CD59FD9FC}" dt="2024-05-18T17:57:55.033" v="58" actId="20577"/>
        <pc:sldMkLst>
          <pc:docMk/>
          <pc:sldMk cId="1851454757" sldId="258"/>
        </pc:sldMkLst>
        <pc:spChg chg="mod">
          <ac:chgData name="Segun  Osiki" userId="S::segunos@decagonhq.com::1924e0d2-8747-4669-b56d-6d10252ce5d0" providerId="AD" clId="Web-{576BC643-8CEF-FCB3-103A-798CD59FD9FC}" dt="2024-05-18T17:57:55.033" v="58" actId="20577"/>
          <ac:spMkLst>
            <pc:docMk/>
            <pc:sldMk cId="1851454757" sldId="258"/>
            <ac:spMk id="3" creationId="{132F081F-6E8B-A827-7462-43E57CA3B518}"/>
          </ac:spMkLst>
        </pc:spChg>
      </pc:sldChg>
      <pc:sldChg chg="modSp">
        <pc:chgData name="Segun  Osiki" userId="S::segunos@decagonhq.com::1924e0d2-8747-4669-b56d-6d10252ce5d0" providerId="AD" clId="Web-{576BC643-8CEF-FCB3-103A-798CD59FD9FC}" dt="2024-05-20T09:40:10.299" v="364" actId="20577"/>
        <pc:sldMkLst>
          <pc:docMk/>
          <pc:sldMk cId="2658626182" sldId="259"/>
        </pc:sldMkLst>
        <pc:spChg chg="mod">
          <ac:chgData name="Segun  Osiki" userId="S::segunos@decagonhq.com::1924e0d2-8747-4669-b56d-6d10252ce5d0" providerId="AD" clId="Web-{576BC643-8CEF-FCB3-103A-798CD59FD9FC}" dt="2024-05-20T09:40:10.299" v="364" actId="20577"/>
          <ac:spMkLst>
            <pc:docMk/>
            <pc:sldMk cId="2658626182" sldId="259"/>
            <ac:spMk id="3" creationId="{AC7B7E48-1B55-60A9-8972-8F1E41192F6A}"/>
          </ac:spMkLst>
        </pc:spChg>
      </pc:sldChg>
      <pc:sldChg chg="modSp">
        <pc:chgData name="Segun  Osiki" userId="S::segunos@decagonhq.com::1924e0d2-8747-4669-b56d-6d10252ce5d0" providerId="AD" clId="Web-{576BC643-8CEF-FCB3-103A-798CD59FD9FC}" dt="2024-05-21T06:57:24.922" v="713" actId="20577"/>
        <pc:sldMkLst>
          <pc:docMk/>
          <pc:sldMk cId="1966760804" sldId="260"/>
        </pc:sldMkLst>
        <pc:spChg chg="mod">
          <ac:chgData name="Segun  Osiki" userId="S::segunos@decagonhq.com::1924e0d2-8747-4669-b56d-6d10252ce5d0" providerId="AD" clId="Web-{576BC643-8CEF-FCB3-103A-798CD59FD9FC}" dt="2024-05-21T06:57:24.922" v="713" actId="20577"/>
          <ac:spMkLst>
            <pc:docMk/>
            <pc:sldMk cId="1966760804" sldId="260"/>
            <ac:spMk id="3" creationId="{65ED5FD5-3483-4ABB-292A-AF6A42ABF78B}"/>
          </ac:spMkLst>
        </pc:spChg>
      </pc:sldChg>
      <pc:sldChg chg="modSp">
        <pc:chgData name="Segun  Osiki" userId="S::segunos@decagonhq.com::1924e0d2-8747-4669-b56d-6d10252ce5d0" providerId="AD" clId="Web-{576BC643-8CEF-FCB3-103A-798CD59FD9FC}" dt="2024-05-18T22:12:37.258" v="196" actId="20577"/>
        <pc:sldMkLst>
          <pc:docMk/>
          <pc:sldMk cId="181603744" sldId="261"/>
        </pc:sldMkLst>
        <pc:spChg chg="mod">
          <ac:chgData name="Segun  Osiki" userId="S::segunos@decagonhq.com::1924e0d2-8747-4669-b56d-6d10252ce5d0" providerId="AD" clId="Web-{576BC643-8CEF-FCB3-103A-798CD59FD9FC}" dt="2024-05-18T22:12:37.258" v="196" actId="20577"/>
          <ac:spMkLst>
            <pc:docMk/>
            <pc:sldMk cId="181603744" sldId="261"/>
            <ac:spMk id="3" creationId="{15753A39-C630-C2CA-439C-27E81DE9E6D1}"/>
          </ac:spMkLst>
        </pc:spChg>
      </pc:sldChg>
      <pc:sldChg chg="modSp">
        <pc:chgData name="Segun  Osiki" userId="S::segunos@decagonhq.com::1924e0d2-8747-4669-b56d-6d10252ce5d0" providerId="AD" clId="Web-{576BC643-8CEF-FCB3-103A-798CD59FD9FC}" dt="2024-05-20T09:32:02.812" v="362" actId="20577"/>
        <pc:sldMkLst>
          <pc:docMk/>
          <pc:sldMk cId="841298519" sldId="262"/>
        </pc:sldMkLst>
        <pc:spChg chg="mod">
          <ac:chgData name="Segun  Osiki" userId="S::segunos@decagonhq.com::1924e0d2-8747-4669-b56d-6d10252ce5d0" providerId="AD" clId="Web-{576BC643-8CEF-FCB3-103A-798CD59FD9FC}" dt="2024-05-20T09:32:02.812" v="362" actId="20577"/>
          <ac:spMkLst>
            <pc:docMk/>
            <pc:sldMk cId="841298519" sldId="262"/>
            <ac:spMk id="3" creationId="{36EA8A75-2EDB-B609-09DA-E7B038BF5C5D}"/>
          </ac:spMkLst>
        </pc:spChg>
      </pc:sldChg>
      <pc:sldChg chg="modSp">
        <pc:chgData name="Segun  Osiki" userId="S::segunos@decagonhq.com::1924e0d2-8747-4669-b56d-6d10252ce5d0" providerId="AD" clId="Web-{576BC643-8CEF-FCB3-103A-798CD59FD9FC}" dt="2024-05-18T22:13:57.838" v="205" actId="20577"/>
        <pc:sldMkLst>
          <pc:docMk/>
          <pc:sldMk cId="815988278" sldId="263"/>
        </pc:sldMkLst>
        <pc:spChg chg="mod">
          <ac:chgData name="Segun  Osiki" userId="S::segunos@decagonhq.com::1924e0d2-8747-4669-b56d-6d10252ce5d0" providerId="AD" clId="Web-{576BC643-8CEF-FCB3-103A-798CD59FD9FC}" dt="2024-05-18T22:13:57.838" v="205" actId="20577"/>
          <ac:spMkLst>
            <pc:docMk/>
            <pc:sldMk cId="815988278" sldId="263"/>
            <ac:spMk id="3" creationId="{9AEE75D2-C908-83B7-CF10-C678C8CD03E7}"/>
          </ac:spMkLst>
        </pc:spChg>
      </pc:sldChg>
      <pc:sldChg chg="modSp">
        <pc:chgData name="Segun  Osiki" userId="S::segunos@decagonhq.com::1924e0d2-8747-4669-b56d-6d10252ce5d0" providerId="AD" clId="Web-{576BC643-8CEF-FCB3-103A-798CD59FD9FC}" dt="2024-05-21T06:55:42.419" v="712" actId="20577"/>
        <pc:sldMkLst>
          <pc:docMk/>
          <pc:sldMk cId="285503621" sldId="264"/>
        </pc:sldMkLst>
        <pc:spChg chg="mod">
          <ac:chgData name="Segun  Osiki" userId="S::segunos@decagonhq.com::1924e0d2-8747-4669-b56d-6d10252ce5d0" providerId="AD" clId="Web-{576BC643-8CEF-FCB3-103A-798CD59FD9FC}" dt="2024-05-21T06:55:42.419" v="712" actId="20577"/>
          <ac:spMkLst>
            <pc:docMk/>
            <pc:sldMk cId="285503621" sldId="264"/>
            <ac:spMk id="3" creationId="{59660FCF-3F19-75A4-8BCA-6507F34CBFE4}"/>
          </ac:spMkLst>
        </pc:spChg>
      </pc:sldChg>
      <pc:sldChg chg="modSp">
        <pc:chgData name="Segun  Osiki" userId="S::segunos@decagonhq.com::1924e0d2-8747-4669-b56d-6d10252ce5d0" providerId="AD" clId="Web-{576BC643-8CEF-FCB3-103A-798CD59FD9FC}" dt="2024-05-18T22:22:23.649" v="350" actId="14100"/>
        <pc:sldMkLst>
          <pc:docMk/>
          <pc:sldMk cId="2310583180" sldId="265"/>
        </pc:sldMkLst>
        <pc:spChg chg="mod">
          <ac:chgData name="Segun  Osiki" userId="S::segunos@decagonhq.com::1924e0d2-8747-4669-b56d-6d10252ce5d0" providerId="AD" clId="Web-{576BC643-8CEF-FCB3-103A-798CD59FD9FC}" dt="2024-05-18T22:22:23.649" v="350" actId="14100"/>
          <ac:spMkLst>
            <pc:docMk/>
            <pc:sldMk cId="2310583180" sldId="265"/>
            <ac:spMk id="3" creationId="{12D9BD51-A011-D665-1894-4113D29C30A1}"/>
          </ac:spMkLst>
        </pc:spChg>
      </pc:sldChg>
      <pc:sldChg chg="modSp">
        <pc:chgData name="Segun  Osiki" userId="S::segunos@decagonhq.com::1924e0d2-8747-4669-b56d-6d10252ce5d0" providerId="AD" clId="Web-{576BC643-8CEF-FCB3-103A-798CD59FD9FC}" dt="2024-05-18T22:22:52.931" v="356" actId="14100"/>
        <pc:sldMkLst>
          <pc:docMk/>
          <pc:sldMk cId="568716585" sldId="266"/>
        </pc:sldMkLst>
        <pc:spChg chg="mod">
          <ac:chgData name="Segun  Osiki" userId="S::segunos@decagonhq.com::1924e0d2-8747-4669-b56d-6d10252ce5d0" providerId="AD" clId="Web-{576BC643-8CEF-FCB3-103A-798CD59FD9FC}" dt="2024-05-18T22:22:34.337" v="351" actId="14100"/>
          <ac:spMkLst>
            <pc:docMk/>
            <pc:sldMk cId="568716585" sldId="266"/>
            <ac:spMk id="2" creationId="{610967FF-D38A-450E-58D1-127E18174F76}"/>
          </ac:spMkLst>
        </pc:spChg>
        <pc:spChg chg="mod">
          <ac:chgData name="Segun  Osiki" userId="S::segunos@decagonhq.com::1924e0d2-8747-4669-b56d-6d10252ce5d0" providerId="AD" clId="Web-{576BC643-8CEF-FCB3-103A-798CD59FD9FC}" dt="2024-05-18T22:22:52.931" v="356" actId="14100"/>
          <ac:spMkLst>
            <pc:docMk/>
            <pc:sldMk cId="568716585" sldId="266"/>
            <ac:spMk id="3" creationId="{BFE93E31-7D2E-9159-94CA-0CBD59169E92}"/>
          </ac:spMkLst>
        </pc:spChg>
      </pc:sldChg>
      <pc:sldChg chg="addSp delSp modSp new">
        <pc:chgData name="Segun  Osiki" userId="S::segunos@decagonhq.com::1924e0d2-8747-4669-b56d-6d10252ce5d0" providerId="AD" clId="Web-{576BC643-8CEF-FCB3-103A-798CD59FD9FC}" dt="2024-05-20T08:54:04.457" v="359" actId="14100"/>
        <pc:sldMkLst>
          <pc:docMk/>
          <pc:sldMk cId="3808474477" sldId="268"/>
        </pc:sldMkLst>
        <pc:spChg chg="mod">
          <ac:chgData name="Segun  Osiki" userId="S::segunos@decagonhq.com::1924e0d2-8747-4669-b56d-6d10252ce5d0" providerId="AD" clId="Web-{576BC643-8CEF-FCB3-103A-798CD59FD9FC}" dt="2024-05-18T17:50:14.971" v="27" actId="20577"/>
          <ac:spMkLst>
            <pc:docMk/>
            <pc:sldMk cId="3808474477" sldId="268"/>
            <ac:spMk id="2" creationId="{F4AF87EF-A0A5-9FA9-B513-82FCBC24EB57}"/>
          </ac:spMkLst>
        </pc:spChg>
        <pc:spChg chg="del">
          <ac:chgData name="Segun  Osiki" userId="S::segunos@decagonhq.com::1924e0d2-8747-4669-b56d-6d10252ce5d0" providerId="AD" clId="Web-{576BC643-8CEF-FCB3-103A-798CD59FD9FC}" dt="2024-05-18T17:49:44.674" v="11"/>
          <ac:spMkLst>
            <pc:docMk/>
            <pc:sldMk cId="3808474477" sldId="268"/>
            <ac:spMk id="3" creationId="{CB13F097-76DE-46B7-601B-A25C53F56851}"/>
          </ac:spMkLst>
        </pc:spChg>
        <pc:picChg chg="add mod ord modCrop">
          <ac:chgData name="Segun  Osiki" userId="S::segunos@decagonhq.com::1924e0d2-8747-4669-b56d-6d10252ce5d0" providerId="AD" clId="Web-{576BC643-8CEF-FCB3-103A-798CD59FD9FC}" dt="2024-05-20T08:54:04.457" v="359" actId="14100"/>
          <ac:picMkLst>
            <pc:docMk/>
            <pc:sldMk cId="3808474477" sldId="268"/>
            <ac:picMk id="4" creationId="{62F880F3-DAB8-A103-7A45-70525E0FA218}"/>
          </ac:picMkLst>
        </pc:picChg>
      </pc:sldChg>
      <pc:sldChg chg="modSp new">
        <pc:chgData name="Segun  Osiki" userId="S::segunos@decagonhq.com::1924e0d2-8747-4669-b56d-6d10252ce5d0" providerId="AD" clId="Web-{576BC643-8CEF-FCB3-103A-798CD59FD9FC}" dt="2024-05-18T17:59:09.254" v="68" actId="14100"/>
        <pc:sldMkLst>
          <pc:docMk/>
          <pc:sldMk cId="2291954469" sldId="269"/>
        </pc:sldMkLst>
        <pc:spChg chg="mod">
          <ac:chgData name="Segun  Osiki" userId="S::segunos@decagonhq.com::1924e0d2-8747-4669-b56d-6d10252ce5d0" providerId="AD" clId="Web-{576BC643-8CEF-FCB3-103A-798CD59FD9FC}" dt="2024-05-18T17:58:32.893" v="63" actId="14100"/>
          <ac:spMkLst>
            <pc:docMk/>
            <pc:sldMk cId="2291954469" sldId="269"/>
            <ac:spMk id="2" creationId="{AD9E9F5D-1936-1E71-D3AB-B43074C7748E}"/>
          </ac:spMkLst>
        </pc:spChg>
        <pc:spChg chg="mod">
          <ac:chgData name="Segun  Osiki" userId="S::segunos@decagonhq.com::1924e0d2-8747-4669-b56d-6d10252ce5d0" providerId="AD" clId="Web-{576BC643-8CEF-FCB3-103A-798CD59FD9FC}" dt="2024-05-18T17:59:09.254" v="68" actId="14100"/>
          <ac:spMkLst>
            <pc:docMk/>
            <pc:sldMk cId="2291954469" sldId="269"/>
            <ac:spMk id="3" creationId="{CF289450-D851-AE52-89E1-62DBF5BD5465}"/>
          </ac:spMkLst>
        </pc:spChg>
      </pc:sldChg>
      <pc:sldChg chg="modSp new">
        <pc:chgData name="Segun  Osiki" userId="S::segunos@decagonhq.com::1924e0d2-8747-4669-b56d-6d10252ce5d0" providerId="AD" clId="Web-{576BC643-8CEF-FCB3-103A-798CD59FD9FC}" dt="2024-05-18T21:04:35.694" v="94" actId="20577"/>
        <pc:sldMkLst>
          <pc:docMk/>
          <pc:sldMk cId="828109453" sldId="270"/>
        </pc:sldMkLst>
        <pc:spChg chg="mod">
          <ac:chgData name="Segun  Osiki" userId="S::segunos@decagonhq.com::1924e0d2-8747-4669-b56d-6d10252ce5d0" providerId="AD" clId="Web-{576BC643-8CEF-FCB3-103A-798CD59FD9FC}" dt="2024-05-18T18:02:33.010" v="78" actId="20577"/>
          <ac:spMkLst>
            <pc:docMk/>
            <pc:sldMk cId="828109453" sldId="270"/>
            <ac:spMk id="2" creationId="{106B4D2B-5807-0CD1-3ADB-DC323FE5795F}"/>
          </ac:spMkLst>
        </pc:spChg>
        <pc:spChg chg="mod">
          <ac:chgData name="Segun  Osiki" userId="S::segunos@decagonhq.com::1924e0d2-8747-4669-b56d-6d10252ce5d0" providerId="AD" clId="Web-{576BC643-8CEF-FCB3-103A-798CD59FD9FC}" dt="2024-05-18T21:04:35.694" v="94" actId="20577"/>
          <ac:spMkLst>
            <pc:docMk/>
            <pc:sldMk cId="828109453" sldId="270"/>
            <ac:spMk id="3" creationId="{52AAAB00-9B3C-CA9A-DF49-E220FF72088C}"/>
          </ac:spMkLst>
        </pc:spChg>
      </pc:sldChg>
      <pc:sldChg chg="modSp new">
        <pc:chgData name="Segun  Osiki" userId="S::segunos@decagonhq.com::1924e0d2-8747-4669-b56d-6d10252ce5d0" providerId="AD" clId="Web-{576BC643-8CEF-FCB3-103A-798CD59FD9FC}" dt="2024-05-18T21:07:06.619" v="110" actId="20577"/>
        <pc:sldMkLst>
          <pc:docMk/>
          <pc:sldMk cId="2735044772" sldId="271"/>
        </pc:sldMkLst>
        <pc:spChg chg="mod">
          <ac:chgData name="Segun  Osiki" userId="S::segunos@decagonhq.com::1924e0d2-8747-4669-b56d-6d10252ce5d0" providerId="AD" clId="Web-{576BC643-8CEF-FCB3-103A-798CD59FD9FC}" dt="2024-05-18T21:05:23.210" v="97" actId="20577"/>
          <ac:spMkLst>
            <pc:docMk/>
            <pc:sldMk cId="2735044772" sldId="271"/>
            <ac:spMk id="2" creationId="{CB0EA203-E553-D6F5-3E2E-0A49BE63153F}"/>
          </ac:spMkLst>
        </pc:spChg>
        <pc:spChg chg="mod">
          <ac:chgData name="Segun  Osiki" userId="S::segunos@decagonhq.com::1924e0d2-8747-4669-b56d-6d10252ce5d0" providerId="AD" clId="Web-{576BC643-8CEF-FCB3-103A-798CD59FD9FC}" dt="2024-05-18T21:07:06.619" v="110" actId="20577"/>
          <ac:spMkLst>
            <pc:docMk/>
            <pc:sldMk cId="2735044772" sldId="271"/>
            <ac:spMk id="3" creationId="{E9DDF09E-19B1-7E16-B77F-3D74E2A5B23A}"/>
          </ac:spMkLst>
        </pc:spChg>
      </pc:sldChg>
      <pc:sldChg chg="modSp new">
        <pc:chgData name="Segun  Osiki" userId="S::segunos@decagonhq.com::1924e0d2-8747-4669-b56d-6d10252ce5d0" providerId="AD" clId="Web-{576BC643-8CEF-FCB3-103A-798CD59FD9FC}" dt="2024-05-21T05:57:37.238" v="381" actId="20577"/>
        <pc:sldMkLst>
          <pc:docMk/>
          <pc:sldMk cId="3557549547" sldId="272"/>
        </pc:sldMkLst>
        <pc:spChg chg="mod">
          <ac:chgData name="Segun  Osiki" userId="S::segunos@decagonhq.com::1924e0d2-8747-4669-b56d-6d10252ce5d0" providerId="AD" clId="Web-{576BC643-8CEF-FCB3-103A-798CD59FD9FC}" dt="2024-05-18T21:08:13.824" v="120" actId="20577"/>
          <ac:spMkLst>
            <pc:docMk/>
            <pc:sldMk cId="3557549547" sldId="272"/>
            <ac:spMk id="2" creationId="{AB772F6A-7696-B3EA-2568-1746BD6751D5}"/>
          </ac:spMkLst>
        </pc:spChg>
        <pc:spChg chg="mod">
          <ac:chgData name="Segun  Osiki" userId="S::segunos@decagonhq.com::1924e0d2-8747-4669-b56d-6d10252ce5d0" providerId="AD" clId="Web-{576BC643-8CEF-FCB3-103A-798CD59FD9FC}" dt="2024-05-21T05:57:37.238" v="381" actId="20577"/>
          <ac:spMkLst>
            <pc:docMk/>
            <pc:sldMk cId="3557549547" sldId="272"/>
            <ac:spMk id="3" creationId="{D580698C-468A-A50C-1E4F-04C571792C27}"/>
          </ac:spMkLst>
        </pc:spChg>
      </pc:sldChg>
      <pc:sldChg chg="modSp new">
        <pc:chgData name="Segun  Osiki" userId="S::segunos@decagonhq.com::1924e0d2-8747-4669-b56d-6d10252ce5d0" providerId="AD" clId="Web-{576BC643-8CEF-FCB3-103A-798CD59FD9FC}" dt="2024-05-21T06:10:36.086" v="472" actId="20577"/>
        <pc:sldMkLst>
          <pc:docMk/>
          <pc:sldMk cId="1995331157" sldId="273"/>
        </pc:sldMkLst>
        <pc:spChg chg="mod">
          <ac:chgData name="Segun  Osiki" userId="S::segunos@decagonhq.com::1924e0d2-8747-4669-b56d-6d10252ce5d0" providerId="AD" clId="Web-{576BC643-8CEF-FCB3-103A-798CD59FD9FC}" dt="2024-05-18T22:13:00.118" v="202" actId="20577"/>
          <ac:spMkLst>
            <pc:docMk/>
            <pc:sldMk cId="1995331157" sldId="273"/>
            <ac:spMk id="2" creationId="{D9E671B2-4D37-5298-ED5E-09FE81572A3B}"/>
          </ac:spMkLst>
        </pc:spChg>
        <pc:spChg chg="mod">
          <ac:chgData name="Segun  Osiki" userId="S::segunos@decagonhq.com::1924e0d2-8747-4669-b56d-6d10252ce5d0" providerId="AD" clId="Web-{576BC643-8CEF-FCB3-103A-798CD59FD9FC}" dt="2024-05-21T06:10:36.086" v="472" actId="20577"/>
          <ac:spMkLst>
            <pc:docMk/>
            <pc:sldMk cId="1995331157" sldId="273"/>
            <ac:spMk id="3" creationId="{8ABED683-CAD3-E806-3B19-F5D1A7E1329E}"/>
          </ac:spMkLst>
        </pc:spChg>
      </pc:sldChg>
      <pc:sldChg chg="modSp new">
        <pc:chgData name="Segun  Osiki" userId="S::segunos@decagonhq.com::1924e0d2-8747-4669-b56d-6d10252ce5d0" providerId="AD" clId="Web-{576BC643-8CEF-FCB3-103A-798CD59FD9FC}" dt="2024-05-18T22:14:23.260" v="213" actId="20577"/>
        <pc:sldMkLst>
          <pc:docMk/>
          <pc:sldMk cId="2537841497" sldId="274"/>
        </pc:sldMkLst>
        <pc:spChg chg="mod">
          <ac:chgData name="Segun  Osiki" userId="S::segunos@decagonhq.com::1924e0d2-8747-4669-b56d-6d10252ce5d0" providerId="AD" clId="Web-{576BC643-8CEF-FCB3-103A-798CD59FD9FC}" dt="2024-05-18T22:14:16.979" v="210" actId="20577"/>
          <ac:spMkLst>
            <pc:docMk/>
            <pc:sldMk cId="2537841497" sldId="274"/>
            <ac:spMk id="2" creationId="{446FAE99-4850-7B11-8EEA-750A50CC17F8}"/>
          </ac:spMkLst>
        </pc:spChg>
        <pc:spChg chg="mod">
          <ac:chgData name="Segun  Osiki" userId="S::segunos@decagonhq.com::1924e0d2-8747-4669-b56d-6d10252ce5d0" providerId="AD" clId="Web-{576BC643-8CEF-FCB3-103A-798CD59FD9FC}" dt="2024-05-18T22:14:23.260" v="213" actId="20577"/>
          <ac:spMkLst>
            <pc:docMk/>
            <pc:sldMk cId="2537841497" sldId="274"/>
            <ac:spMk id="3" creationId="{5A7E8B82-8A97-317E-B0A5-C103584FF2A6}"/>
          </ac:spMkLst>
        </pc:spChg>
      </pc:sldChg>
      <pc:sldChg chg="modSp new">
        <pc:chgData name="Segun  Osiki" userId="S::segunos@decagonhq.com::1924e0d2-8747-4669-b56d-6d10252ce5d0" providerId="AD" clId="Web-{576BC643-8CEF-FCB3-103A-798CD59FD9FC}" dt="2024-05-18T22:15:49.419" v="230" actId="14100"/>
        <pc:sldMkLst>
          <pc:docMk/>
          <pc:sldMk cId="1165352595" sldId="275"/>
        </pc:sldMkLst>
        <pc:spChg chg="mod">
          <ac:chgData name="Segun  Osiki" userId="S::segunos@decagonhq.com::1924e0d2-8747-4669-b56d-6d10252ce5d0" providerId="AD" clId="Web-{576BC643-8CEF-FCB3-103A-798CD59FD9FC}" dt="2024-05-18T22:15:33.762" v="228" actId="20577"/>
          <ac:spMkLst>
            <pc:docMk/>
            <pc:sldMk cId="1165352595" sldId="275"/>
            <ac:spMk id="2" creationId="{C487BF6F-55A6-7E4E-0E90-DA9B06104C18}"/>
          </ac:spMkLst>
        </pc:spChg>
        <pc:spChg chg="mod">
          <ac:chgData name="Segun  Osiki" userId="S::segunos@decagonhq.com::1924e0d2-8747-4669-b56d-6d10252ce5d0" providerId="AD" clId="Web-{576BC643-8CEF-FCB3-103A-798CD59FD9FC}" dt="2024-05-18T22:15:49.419" v="230" actId="14100"/>
          <ac:spMkLst>
            <pc:docMk/>
            <pc:sldMk cId="1165352595" sldId="275"/>
            <ac:spMk id="3" creationId="{BED7A0A5-CA17-12C1-9A5E-59476932C2D8}"/>
          </ac:spMkLst>
        </pc:spChg>
      </pc:sldChg>
      <pc:sldChg chg="addSp delSp modSp new">
        <pc:chgData name="Segun  Osiki" userId="S::segunos@decagonhq.com::1924e0d2-8747-4669-b56d-6d10252ce5d0" providerId="AD" clId="Web-{576BC643-8CEF-FCB3-103A-798CD59FD9FC}" dt="2024-05-21T06:37:38.252" v="614" actId="20577"/>
        <pc:sldMkLst>
          <pc:docMk/>
          <pc:sldMk cId="651889634" sldId="276"/>
        </pc:sldMkLst>
        <pc:spChg chg="mod">
          <ac:chgData name="Segun  Osiki" userId="S::segunos@decagonhq.com::1924e0d2-8747-4669-b56d-6d10252ce5d0" providerId="AD" clId="Web-{576BC643-8CEF-FCB3-103A-798CD59FD9FC}" dt="2024-05-21T06:20:16.475" v="475" actId="20577"/>
          <ac:spMkLst>
            <pc:docMk/>
            <pc:sldMk cId="651889634" sldId="276"/>
            <ac:spMk id="2" creationId="{90EE836F-21BD-F37D-8F40-001A6E96F492}"/>
          </ac:spMkLst>
        </pc:spChg>
        <pc:spChg chg="mod">
          <ac:chgData name="Segun  Osiki" userId="S::segunos@decagonhq.com::1924e0d2-8747-4669-b56d-6d10252ce5d0" providerId="AD" clId="Web-{576BC643-8CEF-FCB3-103A-798CD59FD9FC}" dt="2024-05-21T06:37:38.252" v="614" actId="20577"/>
          <ac:spMkLst>
            <pc:docMk/>
            <pc:sldMk cId="651889634" sldId="276"/>
            <ac:spMk id="3" creationId="{0D467FDA-A0B3-1D54-CCD1-1A02ECBD8923}"/>
          </ac:spMkLst>
        </pc:spChg>
        <pc:graphicFrameChg chg="add del mod">
          <ac:chgData name="Segun  Osiki" userId="S::segunos@decagonhq.com::1924e0d2-8747-4669-b56d-6d10252ce5d0" providerId="AD" clId="Web-{576BC643-8CEF-FCB3-103A-798CD59FD9FC}" dt="2024-05-21T06:24:41.263" v="515"/>
          <ac:graphicFrameMkLst>
            <pc:docMk/>
            <pc:sldMk cId="651889634" sldId="276"/>
            <ac:graphicFrameMk id="6" creationId="{49097AEC-9607-D5AF-812A-9CDCEDCE8025}"/>
          </ac:graphicFrameMkLst>
        </pc:graphicFrameChg>
        <pc:graphicFrameChg chg="add del mod">
          <ac:chgData name="Segun  Osiki" userId="S::segunos@decagonhq.com::1924e0d2-8747-4669-b56d-6d10252ce5d0" providerId="AD" clId="Web-{576BC643-8CEF-FCB3-103A-798CD59FD9FC}" dt="2024-05-21T06:25:12.389" v="524"/>
          <ac:graphicFrameMkLst>
            <pc:docMk/>
            <pc:sldMk cId="651889634" sldId="276"/>
            <ac:graphicFrameMk id="8" creationId="{C5E83665-F0DE-8563-BC1E-D38E7CA9848B}"/>
          </ac:graphicFrameMkLst>
        </pc:graphicFrameChg>
        <pc:picChg chg="add del mod">
          <ac:chgData name="Segun  Osiki" userId="S::segunos@decagonhq.com::1924e0d2-8747-4669-b56d-6d10252ce5d0" providerId="AD" clId="Web-{576BC643-8CEF-FCB3-103A-798CD59FD9FC}" dt="2024-05-21T06:21:50.603" v="485"/>
          <ac:picMkLst>
            <pc:docMk/>
            <pc:sldMk cId="651889634" sldId="276"/>
            <ac:picMk id="4" creationId="{4EE00CAB-93ED-C667-C7E5-87316FC7194A}"/>
          </ac:picMkLst>
        </pc:picChg>
      </pc:sldChg>
      <pc:sldChg chg="addSp delSp modSp new">
        <pc:chgData name="Segun  Osiki" userId="S::segunos@decagonhq.com::1924e0d2-8747-4669-b56d-6d10252ce5d0" providerId="AD" clId="Web-{576BC643-8CEF-FCB3-103A-798CD59FD9FC}" dt="2024-05-21T06:22:07.760" v="489" actId="14100"/>
        <pc:sldMkLst>
          <pc:docMk/>
          <pc:sldMk cId="2967158395" sldId="277"/>
        </pc:sldMkLst>
        <pc:spChg chg="del">
          <ac:chgData name="Segun  Osiki" userId="S::segunos@decagonhq.com::1924e0d2-8747-4669-b56d-6d10252ce5d0" providerId="AD" clId="Web-{576BC643-8CEF-FCB3-103A-798CD59FD9FC}" dt="2024-05-21T06:21:54.462" v="486"/>
          <ac:spMkLst>
            <pc:docMk/>
            <pc:sldMk cId="2967158395" sldId="277"/>
            <ac:spMk id="3" creationId="{93736EEC-19E9-6076-5DDC-AD6EAFD30D4D}"/>
          </ac:spMkLst>
        </pc:spChg>
        <pc:picChg chg="add mod ord">
          <ac:chgData name="Segun  Osiki" userId="S::segunos@decagonhq.com::1924e0d2-8747-4669-b56d-6d10252ce5d0" providerId="AD" clId="Web-{576BC643-8CEF-FCB3-103A-798CD59FD9FC}" dt="2024-05-21T06:22:07.760" v="489" actId="14100"/>
          <ac:picMkLst>
            <pc:docMk/>
            <pc:sldMk cId="2967158395" sldId="277"/>
            <ac:picMk id="4" creationId="{467828F2-05F6-2427-5112-818E1D10DD36}"/>
          </ac:picMkLst>
        </pc:picChg>
      </pc:sldChg>
      <pc:sldChg chg="modSp new">
        <pc:chgData name="Segun  Osiki" userId="S::segunos@decagonhq.com::1924e0d2-8747-4669-b56d-6d10252ce5d0" providerId="AD" clId="Web-{576BC643-8CEF-FCB3-103A-798CD59FD9FC}" dt="2024-05-21T06:31:10.070" v="607" actId="20577"/>
        <pc:sldMkLst>
          <pc:docMk/>
          <pc:sldMk cId="489496406" sldId="278"/>
        </pc:sldMkLst>
        <pc:spChg chg="mod">
          <ac:chgData name="Segun  Osiki" userId="S::segunos@decagonhq.com::1924e0d2-8747-4669-b56d-6d10252ce5d0" providerId="AD" clId="Web-{576BC643-8CEF-FCB3-103A-798CD59FD9FC}" dt="2024-05-21T06:31:10.070" v="607" actId="20577"/>
          <ac:spMkLst>
            <pc:docMk/>
            <pc:sldMk cId="489496406" sldId="278"/>
            <ac:spMk id="3" creationId="{1D5F2946-4FD6-8209-3C40-055DE2CB4422}"/>
          </ac:spMkLst>
        </pc:spChg>
      </pc:sldChg>
    </pc:docChg>
  </pc:docChgLst>
  <pc:docChgLst>
    <pc:chgData name="Segun  Osiki" userId="S::segunos@decagonhq.com::1924e0d2-8747-4669-b56d-6d10252ce5d0" providerId="AD" clId="Web-{F310A9C5-6CD0-A202-AD07-FB93812DA48E}"/>
    <pc:docChg chg="addSld modSld">
      <pc:chgData name="Segun  Osiki" userId="S::segunos@decagonhq.com::1924e0d2-8747-4669-b56d-6d10252ce5d0" providerId="AD" clId="Web-{F310A9C5-6CD0-A202-AD07-FB93812DA48E}" dt="2024-02-18T07:04:49.471" v="759" actId="20577"/>
      <pc:docMkLst>
        <pc:docMk/>
      </pc:docMkLst>
      <pc:sldChg chg="modSp">
        <pc:chgData name="Segun  Osiki" userId="S::segunos@decagonhq.com::1924e0d2-8747-4669-b56d-6d10252ce5d0" providerId="AD" clId="Web-{F310A9C5-6CD0-A202-AD07-FB93812DA48E}" dt="2024-02-18T07:03:21.109" v="727" actId="20577"/>
        <pc:sldMkLst>
          <pc:docMk/>
          <pc:sldMk cId="285503621" sldId="264"/>
        </pc:sldMkLst>
        <pc:spChg chg="mod">
          <ac:chgData name="Segun  Osiki" userId="S::segunos@decagonhq.com::1924e0d2-8747-4669-b56d-6d10252ce5d0" providerId="AD" clId="Web-{F310A9C5-6CD0-A202-AD07-FB93812DA48E}" dt="2024-02-18T07:03:21.109" v="727" actId="20577"/>
          <ac:spMkLst>
            <pc:docMk/>
            <pc:sldMk cId="285503621" sldId="264"/>
            <ac:spMk id="3" creationId="{59660FCF-3F19-75A4-8BCA-6507F34CBFE4}"/>
          </ac:spMkLst>
        </pc:spChg>
      </pc:sldChg>
      <pc:sldChg chg="modSp new">
        <pc:chgData name="Segun  Osiki" userId="S::segunos@decagonhq.com::1924e0d2-8747-4669-b56d-6d10252ce5d0" providerId="AD" clId="Web-{F310A9C5-6CD0-A202-AD07-FB93812DA48E}" dt="2024-02-18T07:04:49.471" v="759" actId="20577"/>
        <pc:sldMkLst>
          <pc:docMk/>
          <pc:sldMk cId="2310583180" sldId="265"/>
        </pc:sldMkLst>
        <pc:spChg chg="mod">
          <ac:chgData name="Segun  Osiki" userId="S::segunos@decagonhq.com::1924e0d2-8747-4669-b56d-6d10252ce5d0" providerId="AD" clId="Web-{F310A9C5-6CD0-A202-AD07-FB93812DA48E}" dt="2024-02-18T07:03:44.219" v="732" actId="20577"/>
          <ac:spMkLst>
            <pc:docMk/>
            <pc:sldMk cId="2310583180" sldId="265"/>
            <ac:spMk id="2" creationId="{0073B038-A5A4-3FCC-28E5-7F7451A4854B}"/>
          </ac:spMkLst>
        </pc:spChg>
        <pc:spChg chg="mod">
          <ac:chgData name="Segun  Osiki" userId="S::segunos@decagonhq.com::1924e0d2-8747-4669-b56d-6d10252ce5d0" providerId="AD" clId="Web-{F310A9C5-6CD0-A202-AD07-FB93812DA48E}" dt="2024-02-18T07:04:49.471" v="759" actId="20577"/>
          <ac:spMkLst>
            <pc:docMk/>
            <pc:sldMk cId="2310583180" sldId="265"/>
            <ac:spMk id="3" creationId="{12D9BD51-A011-D665-1894-4113D29C30A1}"/>
          </ac:spMkLst>
        </pc:spChg>
      </pc:sldChg>
    </pc:docChg>
  </pc:docChgLst>
  <pc:docChgLst>
    <pc:chgData name="Segun  Osiki" userId="S::segunos@decagonhq.com::1924e0d2-8747-4669-b56d-6d10252ce5d0" providerId="AD" clId="Web-{6A67237E-6046-1C04-CD54-3381E5401FB2}"/>
    <pc:docChg chg="modSld">
      <pc:chgData name="Segun  Osiki" userId="S::segunos@decagonhq.com::1924e0d2-8747-4669-b56d-6d10252ce5d0" providerId="AD" clId="Web-{6A67237E-6046-1C04-CD54-3381E5401FB2}" dt="2024-02-20T06:03:43.525" v="572" actId="20577"/>
      <pc:docMkLst>
        <pc:docMk/>
      </pc:docMkLst>
      <pc:sldChg chg="modSp">
        <pc:chgData name="Segun  Osiki" userId="S::segunos@decagonhq.com::1924e0d2-8747-4669-b56d-6d10252ce5d0" providerId="AD" clId="Web-{6A67237E-6046-1C04-CD54-3381E5401FB2}" dt="2024-02-20T06:03:43.525" v="572" actId="20577"/>
        <pc:sldMkLst>
          <pc:docMk/>
          <pc:sldMk cId="181603744" sldId="261"/>
        </pc:sldMkLst>
        <pc:spChg chg="mod">
          <ac:chgData name="Segun  Osiki" userId="S::segunos@decagonhq.com::1924e0d2-8747-4669-b56d-6d10252ce5d0" providerId="AD" clId="Web-{6A67237E-6046-1C04-CD54-3381E5401FB2}" dt="2024-02-20T06:03:43.525" v="572" actId="20577"/>
          <ac:spMkLst>
            <pc:docMk/>
            <pc:sldMk cId="181603744" sldId="261"/>
            <ac:spMk id="3" creationId="{15753A39-C630-C2CA-439C-27E81DE9E6D1}"/>
          </ac:spMkLst>
        </pc:spChg>
      </pc:sldChg>
    </pc:docChg>
  </pc:docChgLst>
  <pc:docChgLst>
    <pc:chgData name="Segun  Osiki" userId="S::segunos@decagonhq.com::1924e0d2-8747-4669-b56d-6d10252ce5d0" providerId="AD" clId="Web-{196287F9-B35F-E4F3-F197-D327B942D380}"/>
    <pc:docChg chg="addSld modSld">
      <pc:chgData name="Segun  Osiki" userId="S::segunos@decagonhq.com::1924e0d2-8747-4669-b56d-6d10252ce5d0" providerId="AD" clId="Web-{196287F9-B35F-E4F3-F197-D327B942D380}" dt="2024-02-15T20:02:37.488" v="5034" actId="20577"/>
      <pc:docMkLst>
        <pc:docMk/>
      </pc:docMkLst>
      <pc:sldChg chg="modSp">
        <pc:chgData name="Segun  Osiki" userId="S::segunos@decagonhq.com::1924e0d2-8747-4669-b56d-6d10252ce5d0" providerId="AD" clId="Web-{196287F9-B35F-E4F3-F197-D327B942D380}" dt="2024-02-15T01:17:58.180" v="328" actId="20577"/>
        <pc:sldMkLst>
          <pc:docMk/>
          <pc:sldMk cId="109857222" sldId="256"/>
        </pc:sldMkLst>
        <pc:spChg chg="mod">
          <ac:chgData name="Segun  Osiki" userId="S::segunos@decagonhq.com::1924e0d2-8747-4669-b56d-6d10252ce5d0" providerId="AD" clId="Web-{196287F9-B35F-E4F3-F197-D327B942D380}" dt="2024-02-15T01:17:58.180" v="328" actId="20577"/>
          <ac:spMkLst>
            <pc:docMk/>
            <pc:sldMk cId="109857222" sldId="256"/>
            <ac:spMk id="2" creationId="{00000000-0000-0000-0000-000000000000}"/>
          </ac:spMkLst>
        </pc:spChg>
        <pc:spChg chg="mod">
          <ac:chgData name="Segun  Osiki" userId="S::segunos@decagonhq.com::1924e0d2-8747-4669-b56d-6d10252ce5d0" providerId="AD" clId="Web-{196287F9-B35F-E4F3-F197-D327B942D380}" dt="2024-02-15T01:16:26.396" v="299" actId="20577"/>
          <ac:spMkLst>
            <pc:docMk/>
            <pc:sldMk cId="109857222" sldId="256"/>
            <ac:spMk id="3" creationId="{00000000-0000-0000-0000-000000000000}"/>
          </ac:spMkLst>
        </pc:spChg>
      </pc:sldChg>
      <pc:sldChg chg="addSp modSp new">
        <pc:chgData name="Segun  Osiki" userId="S::segunos@decagonhq.com::1924e0d2-8747-4669-b56d-6d10252ce5d0" providerId="AD" clId="Web-{196287F9-B35F-E4F3-F197-D327B942D380}" dt="2024-02-15T12:44:24.819" v="1180" actId="20577"/>
        <pc:sldMkLst>
          <pc:docMk/>
          <pc:sldMk cId="1709410318" sldId="257"/>
        </pc:sldMkLst>
        <pc:spChg chg="mod">
          <ac:chgData name="Segun  Osiki" userId="S::segunos@decagonhq.com::1924e0d2-8747-4669-b56d-6d10252ce5d0" providerId="AD" clId="Web-{196287F9-B35F-E4F3-F197-D327B942D380}" dt="2024-02-15T01:17:47.117" v="326" actId="20577"/>
          <ac:spMkLst>
            <pc:docMk/>
            <pc:sldMk cId="1709410318" sldId="257"/>
            <ac:spMk id="2" creationId="{9F065E88-CAC5-9EE7-566C-50F9A6215BA7}"/>
          </ac:spMkLst>
        </pc:spChg>
        <pc:spChg chg="mod">
          <ac:chgData name="Segun  Osiki" userId="S::segunos@decagonhq.com::1924e0d2-8747-4669-b56d-6d10252ce5d0" providerId="AD" clId="Web-{196287F9-B35F-E4F3-F197-D327B942D380}" dt="2024-02-15T12:44:24.819" v="1180" actId="20577"/>
          <ac:spMkLst>
            <pc:docMk/>
            <pc:sldMk cId="1709410318" sldId="257"/>
            <ac:spMk id="3" creationId="{08866C8E-3279-BB67-DBD4-28AEDBCDA9F2}"/>
          </ac:spMkLst>
        </pc:spChg>
        <pc:picChg chg="add mod">
          <ac:chgData name="Segun  Osiki" userId="S::segunos@decagonhq.com::1924e0d2-8747-4669-b56d-6d10252ce5d0" providerId="AD" clId="Web-{196287F9-B35F-E4F3-F197-D327B942D380}" dt="2024-02-15T12:35:25.453" v="859" actId="14100"/>
          <ac:picMkLst>
            <pc:docMk/>
            <pc:sldMk cId="1709410318" sldId="257"/>
            <ac:picMk id="4" creationId="{38B2ADB6-8EE5-0E16-965C-02316E20F24A}"/>
          </ac:picMkLst>
        </pc:picChg>
      </pc:sldChg>
      <pc:sldChg chg="modSp new">
        <pc:chgData name="Segun  Osiki" userId="S::segunos@decagonhq.com::1924e0d2-8747-4669-b56d-6d10252ce5d0" providerId="AD" clId="Web-{196287F9-B35F-E4F3-F197-D327B942D380}" dt="2024-02-15T13:13:17.187" v="2099" actId="14100"/>
        <pc:sldMkLst>
          <pc:docMk/>
          <pc:sldMk cId="1851454757" sldId="258"/>
        </pc:sldMkLst>
        <pc:spChg chg="mod">
          <ac:chgData name="Segun  Osiki" userId="S::segunos@decagonhq.com::1924e0d2-8747-4669-b56d-6d10252ce5d0" providerId="AD" clId="Web-{196287F9-B35F-E4F3-F197-D327B942D380}" dt="2024-02-15T13:13:12.312" v="2098" actId="14100"/>
          <ac:spMkLst>
            <pc:docMk/>
            <pc:sldMk cId="1851454757" sldId="258"/>
            <ac:spMk id="2" creationId="{3516F372-C822-1964-068F-5B4FF94966CB}"/>
          </ac:spMkLst>
        </pc:spChg>
        <pc:spChg chg="mod">
          <ac:chgData name="Segun  Osiki" userId="S::segunos@decagonhq.com::1924e0d2-8747-4669-b56d-6d10252ce5d0" providerId="AD" clId="Web-{196287F9-B35F-E4F3-F197-D327B942D380}" dt="2024-02-15T13:13:17.187" v="2099" actId="14100"/>
          <ac:spMkLst>
            <pc:docMk/>
            <pc:sldMk cId="1851454757" sldId="258"/>
            <ac:spMk id="3" creationId="{132F081F-6E8B-A827-7462-43E57CA3B518}"/>
          </ac:spMkLst>
        </pc:spChg>
      </pc:sldChg>
      <pc:sldChg chg="modSp new">
        <pc:chgData name="Segun  Osiki" userId="S::segunos@decagonhq.com::1924e0d2-8747-4669-b56d-6d10252ce5d0" providerId="AD" clId="Web-{196287F9-B35F-E4F3-F197-D327B942D380}" dt="2024-02-15T16:26:20.276" v="3294" actId="20577"/>
        <pc:sldMkLst>
          <pc:docMk/>
          <pc:sldMk cId="2658626182" sldId="259"/>
        </pc:sldMkLst>
        <pc:spChg chg="mod">
          <ac:chgData name="Segun  Osiki" userId="S::segunos@decagonhq.com::1924e0d2-8747-4669-b56d-6d10252ce5d0" providerId="AD" clId="Web-{196287F9-B35F-E4F3-F197-D327B942D380}" dt="2024-02-15T13:13:34.844" v="2105" actId="14100"/>
          <ac:spMkLst>
            <pc:docMk/>
            <pc:sldMk cId="2658626182" sldId="259"/>
            <ac:spMk id="2" creationId="{A5223E55-4A17-C892-FC14-406CB604B936}"/>
          </ac:spMkLst>
        </pc:spChg>
        <pc:spChg chg="mod">
          <ac:chgData name="Segun  Osiki" userId="S::segunos@decagonhq.com::1924e0d2-8747-4669-b56d-6d10252ce5d0" providerId="AD" clId="Web-{196287F9-B35F-E4F3-F197-D327B942D380}" dt="2024-02-15T16:26:20.276" v="3294" actId="20577"/>
          <ac:spMkLst>
            <pc:docMk/>
            <pc:sldMk cId="2658626182" sldId="259"/>
            <ac:spMk id="3" creationId="{AC7B7E48-1B55-60A9-8972-8F1E41192F6A}"/>
          </ac:spMkLst>
        </pc:spChg>
      </pc:sldChg>
      <pc:sldChg chg="modSp new">
        <pc:chgData name="Segun  Osiki" userId="S::segunos@decagonhq.com::1924e0d2-8747-4669-b56d-6d10252ce5d0" providerId="AD" clId="Web-{196287F9-B35F-E4F3-F197-D327B942D380}" dt="2024-02-15T19:59:47.374" v="5008" actId="20577"/>
        <pc:sldMkLst>
          <pc:docMk/>
          <pc:sldMk cId="1966760804" sldId="260"/>
        </pc:sldMkLst>
        <pc:spChg chg="mod">
          <ac:chgData name="Segun  Osiki" userId="S::segunos@decagonhq.com::1924e0d2-8747-4669-b56d-6d10252ce5d0" providerId="AD" clId="Web-{196287F9-B35F-E4F3-F197-D327B942D380}" dt="2024-02-15T16:26:51.996" v="3300" actId="14100"/>
          <ac:spMkLst>
            <pc:docMk/>
            <pc:sldMk cId="1966760804" sldId="260"/>
            <ac:spMk id="2" creationId="{99FB632E-443C-846A-0BA0-5A447962085F}"/>
          </ac:spMkLst>
        </pc:spChg>
        <pc:spChg chg="mod">
          <ac:chgData name="Segun  Osiki" userId="S::segunos@decagonhq.com::1924e0d2-8747-4669-b56d-6d10252ce5d0" providerId="AD" clId="Web-{196287F9-B35F-E4F3-F197-D327B942D380}" dt="2024-02-15T19:59:47.374" v="5008" actId="20577"/>
          <ac:spMkLst>
            <pc:docMk/>
            <pc:sldMk cId="1966760804" sldId="260"/>
            <ac:spMk id="3" creationId="{65ED5FD5-3483-4ABB-292A-AF6A42ABF78B}"/>
          </ac:spMkLst>
        </pc:spChg>
      </pc:sldChg>
      <pc:sldChg chg="modSp new">
        <pc:chgData name="Segun  Osiki" userId="S::segunos@decagonhq.com::1924e0d2-8747-4669-b56d-6d10252ce5d0" providerId="AD" clId="Web-{196287F9-B35F-E4F3-F197-D327B942D380}" dt="2024-02-15T20:02:37.488" v="5034" actId="20577"/>
        <pc:sldMkLst>
          <pc:docMk/>
          <pc:sldMk cId="181603744" sldId="261"/>
        </pc:sldMkLst>
        <pc:spChg chg="mod">
          <ac:chgData name="Segun  Osiki" userId="S::segunos@decagonhq.com::1924e0d2-8747-4669-b56d-6d10252ce5d0" providerId="AD" clId="Web-{196287F9-B35F-E4F3-F197-D327B942D380}" dt="2024-02-15T20:01:03.688" v="5011" actId="20577"/>
          <ac:spMkLst>
            <pc:docMk/>
            <pc:sldMk cId="181603744" sldId="261"/>
            <ac:spMk id="2" creationId="{F799B1F5-7BFF-0E30-1E44-076D7A0D29BF}"/>
          </ac:spMkLst>
        </pc:spChg>
        <pc:spChg chg="mod">
          <ac:chgData name="Segun  Osiki" userId="S::segunos@decagonhq.com::1924e0d2-8747-4669-b56d-6d10252ce5d0" providerId="AD" clId="Web-{196287F9-B35F-E4F3-F197-D327B942D380}" dt="2024-02-15T20:02:37.488" v="5034" actId="20577"/>
          <ac:spMkLst>
            <pc:docMk/>
            <pc:sldMk cId="181603744" sldId="261"/>
            <ac:spMk id="3" creationId="{15753A39-C630-C2CA-439C-27E81DE9E6D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22/05/2024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22/05/2024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22/05/2024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22/05/2024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22/05/2024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22/05/2024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22/05/2024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java-linkedlist" TargetMode="External"/><Relationship Id="rId2" Type="http://schemas.openxmlformats.org/officeDocument/2006/relationships/hyperlink" Target="https://www.javatpoint.com/java-arraylist" TargetMode="External"/><Relationship Id="rId1" Type="http://schemas.openxmlformats.org/officeDocument/2006/relationships/slideLayout" Target="../slideLayouts/slideLayout2.xml"/><Relationship Id="rId4" Type="http://schemas.openxmlformats.org/officeDocument/2006/relationships/hyperlink" Target="https://www.javatpoint.com/java-priorityqueu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5038" y="1122363"/>
            <a:ext cx="8922962" cy="758899"/>
          </a:xfrm>
        </p:spPr>
        <p:txBody>
          <a:bodyPr/>
          <a:lstStyle/>
          <a:p>
            <a:r>
              <a:rPr lang="en-GB" sz="4400" b="1" dirty="0">
                <a:solidFill>
                  <a:schemeClr val="accent6"/>
                </a:solidFill>
                <a:ea typeface="Calibri Light"/>
                <a:cs typeface="Calibri Light"/>
              </a:rPr>
              <a:t>Java Collections and Generics</a:t>
            </a:r>
            <a:endParaRPr lang="en-GB" b="1">
              <a:solidFill>
                <a:schemeClr val="accent6"/>
              </a:solidFill>
              <a:ea typeface="Calibri Light"/>
              <a:cs typeface="Calibri Light"/>
            </a:endParaRPr>
          </a:p>
        </p:txBody>
      </p:sp>
      <p:sp>
        <p:nvSpPr>
          <p:cNvPr id="3" name="Subtitle 2"/>
          <p:cNvSpPr>
            <a:spLocks noGrp="1"/>
          </p:cNvSpPr>
          <p:nvPr>
            <p:ph type="subTitle" idx="1"/>
          </p:nvPr>
        </p:nvSpPr>
        <p:spPr>
          <a:xfrm>
            <a:off x="1454199" y="2019871"/>
            <a:ext cx="9213801" cy="3237929"/>
          </a:xfrm>
        </p:spPr>
        <p:txBody>
          <a:bodyPr vert="horz" lIns="91440" tIns="45720" rIns="91440" bIns="45720" rtlCol="0" anchor="t">
            <a:normAutofit fontScale="85000" lnSpcReduction="20000"/>
          </a:bodyPr>
          <a:lstStyle/>
          <a:p>
            <a:pPr algn="l"/>
            <a:r>
              <a:rPr lang="en-GB" dirty="0">
                <a:ea typeface="Calibri" panose="020F0502020204030204"/>
                <a:cs typeface="Calibri" panose="020F0502020204030204"/>
              </a:rPr>
              <a:t>1.0. Java collections hierarchy</a:t>
            </a:r>
            <a:endParaRPr lang="en-US" dirty="0"/>
          </a:p>
          <a:p>
            <a:pPr algn="l"/>
            <a:r>
              <a:rPr lang="en-GB" dirty="0">
                <a:ea typeface="Calibri" panose="020F0502020204030204"/>
                <a:cs typeface="Calibri" panose="020F0502020204030204"/>
              </a:rPr>
              <a:t>1.1.  understand what is collections</a:t>
            </a:r>
          </a:p>
          <a:p>
            <a:pPr algn="l"/>
            <a:r>
              <a:rPr lang="en-GB" dirty="0">
                <a:ea typeface="Calibri" panose="020F0502020204030204"/>
                <a:cs typeface="Calibri" panose="020F0502020204030204"/>
              </a:rPr>
              <a:t>1.2. understand what is List interface and its classes</a:t>
            </a:r>
          </a:p>
          <a:p>
            <a:pPr algn="l"/>
            <a:r>
              <a:rPr lang="en-GB" dirty="0">
                <a:ea typeface="Calibri" panose="020F0502020204030204"/>
                <a:cs typeface="Calibri" panose="020F0502020204030204"/>
              </a:rPr>
              <a:t>1.3. understand what is Map interface and its classes</a:t>
            </a:r>
          </a:p>
          <a:p>
            <a:pPr algn="l"/>
            <a:r>
              <a:rPr lang="en-GB" dirty="0">
                <a:ea typeface="Calibri" panose="020F0502020204030204"/>
                <a:cs typeface="Calibri" panose="020F0502020204030204"/>
              </a:rPr>
              <a:t>1.4. understand what is Set interface and its classes</a:t>
            </a:r>
          </a:p>
          <a:p>
            <a:pPr algn="l"/>
            <a:r>
              <a:rPr lang="en-GB" dirty="0">
                <a:ea typeface="Calibri" panose="020F0502020204030204"/>
                <a:cs typeface="Calibri" panose="020F0502020204030204"/>
              </a:rPr>
              <a:t>1.5 understand what is Queue interface and its classes</a:t>
            </a:r>
          </a:p>
          <a:p>
            <a:pPr algn="l"/>
            <a:r>
              <a:rPr lang="en-GB" dirty="0">
                <a:ea typeface="Calibri" panose="020F0502020204030204"/>
                <a:cs typeface="Calibri" panose="020F0502020204030204"/>
              </a:rPr>
              <a:t>1.6. understand what is comparable and comparator interface</a:t>
            </a:r>
          </a:p>
          <a:p>
            <a:pPr algn="l"/>
            <a:r>
              <a:rPr lang="en-GB" dirty="0">
                <a:ea typeface="Calibri" panose="020F0502020204030204"/>
                <a:cs typeface="Calibri" panose="020F0502020204030204"/>
              </a:rPr>
              <a:t>1.7. understand what is iterator interface</a:t>
            </a:r>
          </a:p>
          <a:p>
            <a:pPr algn="l"/>
            <a:r>
              <a:rPr lang="en-GB" dirty="0">
                <a:ea typeface="Calibri" panose="020F0502020204030204"/>
                <a:cs typeface="Calibri" panose="020F0502020204030204"/>
              </a:rPr>
              <a:t>1.8. understand the importance of java generics</a:t>
            </a:r>
          </a:p>
          <a:p>
            <a:pPr algn="l"/>
            <a:endParaRPr lang="en-GB" dirty="0">
              <a:ea typeface="Calibri" panose="020F0502020204030204"/>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B632E-443C-846A-0BA0-5A447962085F}"/>
              </a:ext>
            </a:extLst>
          </p:cNvPr>
          <p:cNvSpPr>
            <a:spLocks noGrp="1"/>
          </p:cNvSpPr>
          <p:nvPr>
            <p:ph type="title"/>
          </p:nvPr>
        </p:nvSpPr>
        <p:spPr>
          <a:xfrm>
            <a:off x="776112" y="43393"/>
            <a:ext cx="10577688" cy="862718"/>
          </a:xfrm>
        </p:spPr>
        <p:txBody>
          <a:bodyPr/>
          <a:lstStyle/>
          <a:p>
            <a:pPr algn="ctr"/>
            <a:r>
              <a:rPr lang="en-GB" sz="4000" b="1" dirty="0">
                <a:solidFill>
                  <a:schemeClr val="accent6"/>
                </a:solidFill>
                <a:ea typeface="+mj-lt"/>
                <a:cs typeface="+mj-lt"/>
              </a:rPr>
              <a:t>Java collections cont.</a:t>
            </a:r>
            <a:endParaRPr lang="en-GB" sz="4000" dirty="0">
              <a:ea typeface="+mj-lt"/>
              <a:cs typeface="+mj-lt"/>
            </a:endParaRPr>
          </a:p>
          <a:p>
            <a:endParaRPr lang="en-GB" dirty="0">
              <a:ea typeface="Calibri Light"/>
              <a:cs typeface="Calibri Light"/>
            </a:endParaRPr>
          </a:p>
        </p:txBody>
      </p:sp>
      <p:sp>
        <p:nvSpPr>
          <p:cNvPr id="3" name="Content Placeholder 2">
            <a:extLst>
              <a:ext uri="{FF2B5EF4-FFF2-40B4-BE49-F238E27FC236}">
                <a16:creationId xmlns:a16="http://schemas.microsoft.com/office/drawing/2014/main" id="{65ED5FD5-3483-4ABB-292A-AF6A42ABF78B}"/>
              </a:ext>
            </a:extLst>
          </p:cNvPr>
          <p:cNvSpPr>
            <a:spLocks noGrp="1"/>
          </p:cNvSpPr>
          <p:nvPr>
            <p:ph idx="1"/>
          </p:nvPr>
        </p:nvSpPr>
        <p:spPr>
          <a:xfrm>
            <a:off x="302136" y="360414"/>
            <a:ext cx="10821626" cy="6216585"/>
          </a:xfrm>
        </p:spPr>
        <p:txBody>
          <a:bodyPr vert="horz" lIns="91440" tIns="45720" rIns="91440" bIns="45720" rtlCol="0" anchor="t">
            <a:noAutofit/>
          </a:bodyPr>
          <a:lstStyle/>
          <a:p>
            <a:r>
              <a:rPr lang="en-GB" sz="1600" dirty="0">
                <a:ea typeface="Calibri" panose="020F0502020204030204"/>
                <a:cs typeface="Calibri" panose="020F0502020204030204"/>
              </a:rPr>
              <a:t>What is java PriorityQueue class ? :-  the priority queue class is an implementation of the Queue interface that provides a priority-based ordering for elements. Elements in a priority queue are ordered according to their natural ordering. The priority queue class give us a way to process element based on priority in that the element with the highest priority will be at the head of the queue and will be the first one to be removed.</a:t>
            </a:r>
          </a:p>
          <a:p>
            <a:r>
              <a:rPr lang="en-GB" sz="1600" dirty="0">
                <a:ea typeface="Calibri" panose="020F0502020204030204"/>
                <a:cs typeface="Calibri" panose="020F0502020204030204"/>
              </a:rPr>
              <a:t>Why should you use the java PriorityQueue class ? :-  you should use the priority queue class when elements need to be processed based on some certain priority, for instance if a teacher and a student are trying to borrow same book title from a library, the teacher should be given a higher priority that the student no matter who asked for the book first.</a:t>
            </a:r>
          </a:p>
          <a:p>
            <a:pPr marL="0" indent="0">
              <a:buNone/>
            </a:pPr>
            <a:r>
              <a:rPr lang="en-GB" sz="1600" dirty="0">
                <a:ea typeface="Calibri" panose="020F0502020204030204"/>
                <a:cs typeface="Calibri" panose="020F0502020204030204"/>
              </a:rPr>
              <a:t>NOTE : By default, priority queue are determined by the natural ordering of elements, default priority can be overridden by implementing a Comparable or Comparator provided at queue construction time.</a:t>
            </a:r>
          </a:p>
          <a:p>
            <a:pPr marL="0" indent="0">
              <a:buNone/>
            </a:pPr>
            <a:endParaRPr lang="en-GB" sz="1600" dirty="0">
              <a:ea typeface="Calibri" panose="020F0502020204030204"/>
              <a:cs typeface="Calibri" panose="020F0502020204030204"/>
            </a:endParaRPr>
          </a:p>
          <a:p>
            <a:r>
              <a:rPr lang="en-GB" sz="1600" dirty="0">
                <a:ea typeface="Calibri" panose="020F0502020204030204"/>
                <a:cs typeface="Calibri" panose="020F0502020204030204"/>
              </a:rPr>
              <a:t>How to use priority queue ? -- class activity 2A – let's see simple example of using priority queue</a:t>
            </a:r>
          </a:p>
          <a:p>
            <a:r>
              <a:rPr lang="en-GB" sz="1600" dirty="0">
                <a:ea typeface="+mn-lt"/>
                <a:cs typeface="+mn-lt"/>
              </a:rPr>
              <a:t>What is java Comparator ? :- the java Comparator interface is used to order the objects of a user-defined class, it contains a compare() method which compares two argument for ordering, it provides multiple sorting sequence which allows you to sort the data on the basis of any data member for ex id, age, name or anything else.</a:t>
            </a:r>
            <a:endParaRPr lang="en-GB" sz="1600" dirty="0">
              <a:ea typeface="Calibri" panose="020F0502020204030204"/>
              <a:cs typeface="Calibri" panose="020F0502020204030204"/>
            </a:endParaRPr>
          </a:p>
          <a:p>
            <a:r>
              <a:rPr lang="en-GB" sz="1600" dirty="0">
                <a:ea typeface="+mn-lt"/>
                <a:cs typeface="+mn-lt"/>
              </a:rPr>
              <a:t>It offers a comparison logic which returns positive integer if the current object is greater than the specified object, negative integer if the current object is less than the specified object and zero if they are both equal.</a:t>
            </a:r>
            <a:endParaRPr lang="en-GB" sz="1600">
              <a:solidFill>
                <a:srgbClr val="808080"/>
              </a:solidFill>
              <a:ea typeface="+mn-lt"/>
              <a:cs typeface="+mn-lt"/>
            </a:endParaRPr>
          </a:p>
          <a:p>
            <a:r>
              <a:rPr lang="en-GB" sz="1600" dirty="0">
                <a:ea typeface="Calibri" panose="020F0502020204030204"/>
                <a:cs typeface="Calibri" panose="020F0502020204030204"/>
              </a:rPr>
              <a:t>Class activity 2B --- let's see how to use the java comparator to sort list of person based on their age the younger the age the quicker they will be attended to no matter what position they are in the queue.</a:t>
            </a:r>
          </a:p>
          <a:p>
            <a:r>
              <a:rPr lang="en-GB" sz="1600" dirty="0">
                <a:ea typeface="Calibri" panose="020F0502020204030204"/>
                <a:cs typeface="Calibri" panose="020F0502020204030204"/>
              </a:rPr>
              <a:t>Class activity 3A – putting all together -- let's see another class activity using priority queue and comparator to implement meal taken at Decagon cafeteria between  female and  male </a:t>
            </a:r>
            <a:r>
              <a:rPr lang="en-GB" sz="1600" dirty="0" err="1">
                <a:ea typeface="Calibri" panose="020F0502020204030204"/>
                <a:cs typeface="Calibri" panose="020F0502020204030204"/>
              </a:rPr>
              <a:t>devs</a:t>
            </a:r>
            <a:r>
              <a:rPr lang="en-GB" sz="1600" dirty="0">
                <a:ea typeface="Calibri" panose="020F0502020204030204"/>
                <a:cs typeface="Calibri" panose="020F0502020204030204"/>
              </a:rPr>
              <a:t> where the female has a higher priority of given the meal first even if the male dev gets to the queue first.</a:t>
            </a:r>
          </a:p>
          <a:p>
            <a:endParaRPr lang="en-GB" sz="1600" dirty="0">
              <a:ea typeface="Calibri" panose="020F0502020204030204"/>
              <a:cs typeface="Calibri" panose="020F0502020204030204"/>
            </a:endParaRPr>
          </a:p>
          <a:p>
            <a:pPr marL="0" indent="0">
              <a:buNone/>
            </a:pPr>
            <a:endParaRPr lang="en-GB" sz="1200" dirty="0">
              <a:ea typeface="Calibri" panose="020F0502020204030204"/>
              <a:cs typeface="Calibri" panose="020F0502020204030204"/>
            </a:endParaRPr>
          </a:p>
        </p:txBody>
      </p:sp>
    </p:spTree>
    <p:extLst>
      <p:ext uri="{BB962C8B-B14F-4D97-AF65-F5344CB8AC3E}">
        <p14:creationId xmlns:p14="http://schemas.microsoft.com/office/powerpoint/2010/main" val="1966760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2F6A-7696-B3EA-2568-1746BD6751D5}"/>
              </a:ext>
            </a:extLst>
          </p:cNvPr>
          <p:cNvSpPr>
            <a:spLocks noGrp="1"/>
          </p:cNvSpPr>
          <p:nvPr>
            <p:ph type="title"/>
          </p:nvPr>
        </p:nvSpPr>
        <p:spPr/>
        <p:txBody>
          <a:bodyPr/>
          <a:lstStyle/>
          <a:p>
            <a:pPr algn="ctr"/>
            <a:r>
              <a:rPr lang="en-GB" sz="4000" b="1" dirty="0">
                <a:solidFill>
                  <a:schemeClr val="accent6"/>
                </a:solidFill>
                <a:ea typeface="+mj-lt"/>
                <a:cs typeface="+mj-lt"/>
              </a:rPr>
              <a:t>Java collections cont.</a:t>
            </a:r>
            <a:endParaRPr lang="en-US" sz="4000" dirty="0">
              <a:solidFill>
                <a:schemeClr val="accent6"/>
              </a:solidFill>
              <a:ea typeface="+mj-lt"/>
              <a:cs typeface="+mj-lt"/>
            </a:endParaRPr>
          </a:p>
          <a:p>
            <a:pPr algn="ctr"/>
            <a:endParaRPr lang="en-US" dirty="0">
              <a:ea typeface="Calibri Light"/>
              <a:cs typeface="Calibri Light"/>
            </a:endParaRPr>
          </a:p>
        </p:txBody>
      </p:sp>
      <p:sp>
        <p:nvSpPr>
          <p:cNvPr id="3" name="Content Placeholder 2">
            <a:extLst>
              <a:ext uri="{FF2B5EF4-FFF2-40B4-BE49-F238E27FC236}">
                <a16:creationId xmlns:a16="http://schemas.microsoft.com/office/drawing/2014/main" id="{D580698C-468A-A50C-1E4F-04C571792C27}"/>
              </a:ext>
            </a:extLst>
          </p:cNvPr>
          <p:cNvSpPr>
            <a:spLocks noGrp="1"/>
          </p:cNvSpPr>
          <p:nvPr>
            <p:ph idx="1"/>
          </p:nvPr>
        </p:nvSpPr>
        <p:spPr/>
        <p:txBody>
          <a:bodyPr vert="horz" lIns="91440" tIns="45720" rIns="91440" bIns="45720" rtlCol="0" anchor="t">
            <a:normAutofit/>
          </a:bodyPr>
          <a:lstStyle/>
          <a:p>
            <a:r>
              <a:rPr lang="en-GB" sz="1600" dirty="0">
                <a:latin typeface="Arial"/>
                <a:cs typeface="Arial"/>
              </a:rPr>
              <a:t>Class exercise 1A : using priority queue and comparator interface create a task that gives a higher priority to an older customer over a younger customer when both of them are on the queue. The older customer should be attended to first based on the priority of being older before the younger customer even if the younger customer gets to the queue first.  but if all customers on the queue are young, then the first customer that gets to the queue first should be attended to on first-in-first-out basis (FIFO).  Make sure to use proper design architecture for your code: model package to house all entity class, service package for all business logic implementation and </a:t>
            </a:r>
            <a:r>
              <a:rPr lang="en-GB" sz="1600" dirty="0" err="1">
                <a:latin typeface="Arial"/>
                <a:cs typeface="Arial"/>
              </a:rPr>
              <a:t>enums</a:t>
            </a:r>
            <a:r>
              <a:rPr lang="en-GB" sz="1600" dirty="0">
                <a:latin typeface="Arial"/>
                <a:cs typeface="Arial"/>
              </a:rPr>
              <a:t> package for all constant values. </a:t>
            </a:r>
            <a:endParaRPr lang="en-GB" sz="1600" dirty="0">
              <a:latin typeface="Arial"/>
              <a:ea typeface="+mn-lt"/>
              <a:cs typeface="Arial"/>
            </a:endParaRPr>
          </a:p>
          <a:p>
            <a:r>
              <a:rPr lang="en-GB" sz="1600" dirty="0">
                <a:ea typeface="+mn-lt"/>
                <a:cs typeface="+mn-lt"/>
              </a:rPr>
              <a:t>What is java Comparable ? :- the Comparable interface is used to ordered the object of the user defined class, it contains only one method called </a:t>
            </a:r>
            <a:r>
              <a:rPr lang="en-GB" sz="1600" dirty="0" err="1">
                <a:ea typeface="+mn-lt"/>
                <a:cs typeface="+mn-lt"/>
              </a:rPr>
              <a:t>compareTo</a:t>
            </a:r>
            <a:r>
              <a:rPr lang="en-GB" sz="1600" dirty="0">
                <a:ea typeface="+mn-lt"/>
                <a:cs typeface="+mn-lt"/>
              </a:rPr>
              <a:t>(object) which provides a simple sorting sequence only, that is you can sort the element on the basis of a single data member only </a:t>
            </a:r>
            <a:r>
              <a:rPr lang="en-GB" sz="1600" dirty="0" err="1">
                <a:ea typeface="+mn-lt"/>
                <a:cs typeface="+mn-lt"/>
              </a:rPr>
              <a:t>e.g</a:t>
            </a:r>
            <a:r>
              <a:rPr lang="en-GB" sz="1600" dirty="0">
                <a:ea typeface="+mn-lt"/>
                <a:cs typeface="+mn-lt"/>
              </a:rPr>
              <a:t> id, name, score etc.. The </a:t>
            </a:r>
            <a:r>
              <a:rPr lang="en-GB" sz="1600" dirty="0" err="1">
                <a:ea typeface="+mn-lt"/>
                <a:cs typeface="+mn-lt"/>
              </a:rPr>
              <a:t>compareTo</a:t>
            </a:r>
            <a:r>
              <a:rPr lang="en-GB" sz="1600" dirty="0">
                <a:ea typeface="+mn-lt"/>
                <a:cs typeface="+mn-lt"/>
              </a:rPr>
              <a:t>() method is used to compare the current object with the specified object.</a:t>
            </a:r>
            <a:endParaRPr lang="en-US" sz="1600">
              <a:ea typeface="+mn-lt"/>
              <a:cs typeface="+mn-lt"/>
            </a:endParaRPr>
          </a:p>
          <a:p>
            <a:endParaRPr lang="en-US" sz="1600" dirty="0">
              <a:ea typeface="Calibri"/>
              <a:cs typeface="Calibri"/>
            </a:endParaRPr>
          </a:p>
        </p:txBody>
      </p:sp>
    </p:spTree>
    <p:extLst>
      <p:ext uri="{BB962C8B-B14F-4D97-AF65-F5344CB8AC3E}">
        <p14:creationId xmlns:p14="http://schemas.microsoft.com/office/powerpoint/2010/main" val="3557549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B1F5-7BFF-0E30-1E44-076D7A0D29BF}"/>
              </a:ext>
            </a:extLst>
          </p:cNvPr>
          <p:cNvSpPr>
            <a:spLocks noGrp="1"/>
          </p:cNvSpPr>
          <p:nvPr>
            <p:ph type="title"/>
          </p:nvPr>
        </p:nvSpPr>
        <p:spPr>
          <a:xfrm>
            <a:off x="838200" y="365125"/>
            <a:ext cx="10515600" cy="721608"/>
          </a:xfrm>
        </p:spPr>
        <p:txBody>
          <a:bodyPr/>
          <a:lstStyle/>
          <a:p>
            <a:pPr algn="ctr"/>
            <a:r>
              <a:rPr lang="en-GB" sz="4000" b="1" dirty="0">
                <a:solidFill>
                  <a:schemeClr val="accent6"/>
                </a:solidFill>
                <a:ea typeface="+mj-lt"/>
                <a:cs typeface="+mj-lt"/>
              </a:rPr>
              <a:t>Java collections cont.</a:t>
            </a:r>
            <a:endParaRPr lang="en-GB" sz="4000" dirty="0">
              <a:ea typeface="+mj-lt"/>
              <a:cs typeface="+mj-lt"/>
            </a:endParaRPr>
          </a:p>
          <a:p>
            <a:endParaRPr lang="en-GB" dirty="0">
              <a:ea typeface="Calibri Light"/>
              <a:cs typeface="Calibri Light"/>
            </a:endParaRPr>
          </a:p>
        </p:txBody>
      </p:sp>
      <p:sp>
        <p:nvSpPr>
          <p:cNvPr id="3" name="Content Placeholder 2">
            <a:extLst>
              <a:ext uri="{FF2B5EF4-FFF2-40B4-BE49-F238E27FC236}">
                <a16:creationId xmlns:a16="http://schemas.microsoft.com/office/drawing/2014/main" id="{15753A39-C630-C2CA-439C-27E81DE9E6D1}"/>
              </a:ext>
            </a:extLst>
          </p:cNvPr>
          <p:cNvSpPr>
            <a:spLocks noGrp="1"/>
          </p:cNvSpPr>
          <p:nvPr>
            <p:ph idx="1"/>
          </p:nvPr>
        </p:nvSpPr>
        <p:spPr>
          <a:xfrm>
            <a:off x="838200" y="1199092"/>
            <a:ext cx="10515600" cy="4977871"/>
          </a:xfrm>
        </p:spPr>
        <p:txBody>
          <a:bodyPr vert="horz" lIns="91440" tIns="45720" rIns="91440" bIns="45720" rtlCol="0" anchor="t">
            <a:normAutofit/>
          </a:bodyPr>
          <a:lstStyle/>
          <a:p>
            <a:r>
              <a:rPr lang="en-GB" sz="1600" dirty="0">
                <a:ea typeface="Calibri" panose="020F0502020204030204"/>
                <a:cs typeface="Calibri" panose="020F0502020204030204"/>
              </a:rPr>
              <a:t>Differences between comparable and comparator :</a:t>
            </a:r>
            <a:endParaRPr lang="en-US" sz="1600">
              <a:cs typeface="Calibri" panose="020F0502020204030204"/>
            </a:endParaRPr>
          </a:p>
          <a:p>
            <a:r>
              <a:rPr lang="en-GB" sz="1600" dirty="0">
                <a:ea typeface="Calibri" panose="020F0502020204030204"/>
                <a:cs typeface="Calibri" panose="020F0502020204030204"/>
              </a:rPr>
              <a:t>1. comparable provides a single sorting sequence.  while comparator provides multiple sorting sequence.</a:t>
            </a:r>
          </a:p>
          <a:p>
            <a:r>
              <a:rPr lang="en-GB" sz="1600" dirty="0">
                <a:ea typeface="Calibri" panose="020F0502020204030204"/>
                <a:cs typeface="Calibri" panose="020F0502020204030204"/>
              </a:rPr>
              <a:t>2. comparable modified the original class. Comparator does not modify the original class.</a:t>
            </a:r>
          </a:p>
          <a:p>
            <a:r>
              <a:rPr lang="en-GB" sz="1600" dirty="0">
                <a:ea typeface="Calibri" panose="020F0502020204030204"/>
                <a:cs typeface="Calibri" panose="020F0502020204030204"/>
              </a:rPr>
              <a:t>3. comparable provides the </a:t>
            </a:r>
            <a:r>
              <a:rPr lang="en-GB" sz="1600" err="1">
                <a:ea typeface="Calibri" panose="020F0502020204030204"/>
                <a:cs typeface="Calibri" panose="020F0502020204030204"/>
              </a:rPr>
              <a:t>compareTo</a:t>
            </a:r>
            <a:r>
              <a:rPr lang="en-GB" sz="1600" dirty="0">
                <a:ea typeface="Calibri" panose="020F0502020204030204"/>
                <a:cs typeface="Calibri" panose="020F0502020204030204"/>
              </a:rPr>
              <a:t>() method to sort elements. Comparator provides the compare() method to sort elements.</a:t>
            </a:r>
          </a:p>
          <a:p>
            <a:r>
              <a:rPr lang="en-GB" sz="1600" dirty="0">
                <a:ea typeface="Calibri" panose="020F0502020204030204"/>
                <a:cs typeface="Calibri" panose="020F0502020204030204"/>
              </a:rPr>
              <a:t>What is java HashSet ? :- is a class that implement the Set interface, which represents a collection of unique elements, it uses the hash table for storing the elements and does not guarantee the order of the elements.</a:t>
            </a:r>
            <a:endParaRPr lang="en-US" sz="1600">
              <a:cs typeface="Calibri" panose="020F0502020204030204"/>
            </a:endParaRPr>
          </a:p>
          <a:p>
            <a:r>
              <a:rPr lang="en-GB" sz="1600" dirty="0">
                <a:ea typeface="Calibri" panose="020F0502020204030204"/>
                <a:cs typeface="Calibri" panose="020F0502020204030204"/>
              </a:rPr>
              <a:t>Some key points about why you should use HashSet :</a:t>
            </a:r>
          </a:p>
          <a:p>
            <a:r>
              <a:rPr lang="en-GB" sz="1600" dirty="0">
                <a:ea typeface="Calibri" panose="020F0502020204030204"/>
                <a:cs typeface="Calibri" panose="020F0502020204030204"/>
              </a:rPr>
              <a:t>1. Unique elements :- `</a:t>
            </a:r>
            <a:r>
              <a:rPr lang="en-GB" sz="1600" err="1">
                <a:ea typeface="Calibri" panose="020F0502020204030204"/>
                <a:cs typeface="Calibri" panose="020F0502020204030204"/>
              </a:rPr>
              <a:t>Hashset</a:t>
            </a:r>
            <a:r>
              <a:rPr lang="en-GB" sz="1600" dirty="0">
                <a:ea typeface="Calibri" panose="020F0502020204030204"/>
                <a:cs typeface="Calibri" panose="020F0502020204030204"/>
              </a:rPr>
              <a:t>` does not allow duplicate element(s), if you try to add duplicate element it will be ignored.</a:t>
            </a:r>
          </a:p>
          <a:p>
            <a:r>
              <a:rPr lang="en-GB" sz="1600" dirty="0">
                <a:ea typeface="Calibri" panose="020F0502020204030204"/>
                <a:cs typeface="Calibri" panose="020F0502020204030204"/>
              </a:rPr>
              <a:t>2. Ordering elements :- the order of the elements are not guaranteed, it may change overtime.</a:t>
            </a:r>
          </a:p>
          <a:p>
            <a:r>
              <a:rPr lang="en-GB" sz="1600" dirty="0">
                <a:ea typeface="Calibri" panose="020F0502020204030204"/>
                <a:cs typeface="Calibri" panose="020F0502020204030204"/>
              </a:rPr>
              <a:t>3. performance :- the performance of basic operations like adding, removing and checking for the presence of an element is constant time (O)1), however in worst case </a:t>
            </a:r>
            <a:r>
              <a:rPr lang="en-GB" sz="1600" err="1">
                <a:ea typeface="Calibri" panose="020F0502020204030204"/>
                <a:cs typeface="Calibri" panose="020F0502020204030204"/>
              </a:rPr>
              <a:t>scenerio</a:t>
            </a:r>
            <a:r>
              <a:rPr lang="en-GB" sz="1600" dirty="0">
                <a:ea typeface="Calibri" panose="020F0502020204030204"/>
                <a:cs typeface="Calibri" panose="020F0502020204030204"/>
              </a:rPr>
              <a:t> all element hash to the same bucket leading to O(n) time complexity.</a:t>
            </a:r>
          </a:p>
          <a:p>
            <a:r>
              <a:rPr lang="en-GB" sz="1600" dirty="0">
                <a:ea typeface="Calibri" panose="020F0502020204030204"/>
                <a:cs typeface="Calibri" panose="020F0502020204030204"/>
              </a:rPr>
              <a:t>4. iteration :- iterating through the element of a </a:t>
            </a:r>
            <a:r>
              <a:rPr lang="en-GB" sz="1600" dirty="0" err="1">
                <a:ea typeface="Calibri" panose="020F0502020204030204"/>
                <a:cs typeface="Calibri" panose="020F0502020204030204"/>
              </a:rPr>
              <a:t>hashset</a:t>
            </a:r>
            <a:r>
              <a:rPr lang="en-GB" sz="1600" dirty="0">
                <a:ea typeface="Calibri" panose="020F0502020204030204"/>
                <a:cs typeface="Calibri" panose="020F0502020204030204"/>
              </a:rPr>
              <a:t> does not guarantee any particular order.</a:t>
            </a:r>
          </a:p>
          <a:p>
            <a:r>
              <a:rPr lang="en-GB" sz="1600" dirty="0">
                <a:ea typeface="Calibri" panose="020F0502020204030204"/>
                <a:cs typeface="Calibri" panose="020F0502020204030204"/>
              </a:rPr>
              <a:t>5. null elements :- </a:t>
            </a:r>
            <a:r>
              <a:rPr lang="en-GB" sz="1600" err="1">
                <a:ea typeface="Calibri" panose="020F0502020204030204"/>
                <a:cs typeface="Calibri" panose="020F0502020204030204"/>
              </a:rPr>
              <a:t>hashset</a:t>
            </a:r>
            <a:r>
              <a:rPr lang="en-GB" sz="1600" dirty="0">
                <a:ea typeface="Calibri" panose="020F0502020204030204"/>
                <a:cs typeface="Calibri" panose="020F0502020204030204"/>
              </a:rPr>
              <a:t> allows the insertion of a single null element.</a:t>
            </a:r>
          </a:p>
          <a:p>
            <a:pPr marL="0" indent="0">
              <a:buNone/>
            </a:pPr>
            <a:endParaRPr lang="en-GB" sz="1200" dirty="0">
              <a:ea typeface="Calibri" panose="020F0502020204030204"/>
              <a:cs typeface="Calibri" panose="020F0502020204030204"/>
            </a:endParaRPr>
          </a:p>
        </p:txBody>
      </p:sp>
    </p:spTree>
    <p:extLst>
      <p:ext uri="{BB962C8B-B14F-4D97-AF65-F5344CB8AC3E}">
        <p14:creationId xmlns:p14="http://schemas.microsoft.com/office/powerpoint/2010/main" val="181603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71B2-4D37-5298-ED5E-09FE81572A3B}"/>
              </a:ext>
            </a:extLst>
          </p:cNvPr>
          <p:cNvSpPr>
            <a:spLocks noGrp="1"/>
          </p:cNvSpPr>
          <p:nvPr>
            <p:ph type="title"/>
          </p:nvPr>
        </p:nvSpPr>
        <p:spPr/>
        <p:txBody>
          <a:bodyPr/>
          <a:lstStyle/>
          <a:p>
            <a:pPr algn="ctr"/>
            <a:r>
              <a:rPr lang="en-GB" sz="4000" b="1" dirty="0">
                <a:solidFill>
                  <a:schemeClr val="accent6"/>
                </a:solidFill>
                <a:ea typeface="+mj-lt"/>
                <a:cs typeface="+mj-lt"/>
              </a:rPr>
              <a:t>Java collections cont.</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8ABED683-CAD3-E806-3B19-F5D1A7E1329E}"/>
              </a:ext>
            </a:extLst>
          </p:cNvPr>
          <p:cNvSpPr>
            <a:spLocks noGrp="1"/>
          </p:cNvSpPr>
          <p:nvPr>
            <p:ph idx="1"/>
          </p:nvPr>
        </p:nvSpPr>
        <p:spPr/>
        <p:txBody>
          <a:bodyPr vert="horz" lIns="91440" tIns="45720" rIns="91440" bIns="45720" rtlCol="0" anchor="t">
            <a:normAutofit/>
          </a:bodyPr>
          <a:lstStyle/>
          <a:p>
            <a:r>
              <a:rPr lang="en-GB" sz="1600" dirty="0">
                <a:ea typeface="+mn-lt"/>
                <a:cs typeface="+mn-lt"/>
              </a:rPr>
              <a:t>One of the major difference between List and Set is that List can contain duplicate elements and Set contains only unique elements.</a:t>
            </a:r>
            <a:endParaRPr lang="en-US" sz="1600" dirty="0">
              <a:ea typeface="+mn-lt"/>
              <a:cs typeface="+mn-lt"/>
            </a:endParaRPr>
          </a:p>
          <a:p>
            <a:r>
              <a:rPr lang="en-GB" sz="1600" dirty="0">
                <a:ea typeface="+mn-lt"/>
                <a:cs typeface="+mn-lt"/>
              </a:rPr>
              <a:t>HashSet declaration:</a:t>
            </a:r>
            <a:endParaRPr lang="en-US" sz="1600" dirty="0">
              <a:ea typeface="+mn-lt"/>
              <a:cs typeface="+mn-lt"/>
            </a:endParaRPr>
          </a:p>
          <a:p>
            <a:r>
              <a:rPr lang="en-GB" sz="1600" dirty="0">
                <a:ea typeface="+mn-lt"/>
                <a:cs typeface="+mn-lt"/>
              </a:rPr>
              <a:t>HashSet&lt;DATA_TYPE&gt; hash = new HashSet&lt;&gt;()</a:t>
            </a:r>
            <a:endParaRPr lang="en-US" sz="1600" dirty="0">
              <a:ea typeface="+mn-lt"/>
              <a:cs typeface="+mn-lt"/>
            </a:endParaRPr>
          </a:p>
          <a:p>
            <a:r>
              <a:rPr lang="en-GB" sz="1600" dirty="0">
                <a:ea typeface="+mn-lt"/>
                <a:cs typeface="+mn-lt"/>
              </a:rPr>
              <a:t>HashSet methods :- all the Collections methods like add(), </a:t>
            </a:r>
            <a:r>
              <a:rPr lang="en-GB" sz="1600" dirty="0" err="1">
                <a:ea typeface="+mn-lt"/>
                <a:cs typeface="+mn-lt"/>
              </a:rPr>
              <a:t>addAll</a:t>
            </a:r>
            <a:r>
              <a:rPr lang="en-GB" sz="1600" dirty="0">
                <a:ea typeface="+mn-lt"/>
                <a:cs typeface="+mn-lt"/>
              </a:rPr>
              <a:t>(),  remove(), </a:t>
            </a:r>
            <a:r>
              <a:rPr lang="en-GB" sz="1600" dirty="0" err="1">
                <a:ea typeface="+mn-lt"/>
                <a:cs typeface="+mn-lt"/>
              </a:rPr>
              <a:t>isEmpty</a:t>
            </a:r>
            <a:r>
              <a:rPr lang="en-GB" sz="1600" dirty="0">
                <a:ea typeface="+mn-lt"/>
                <a:cs typeface="+mn-lt"/>
              </a:rPr>
              <a:t>(), size() etc we mentioned in earlier slide also applies to the HashSet.</a:t>
            </a:r>
            <a:endParaRPr lang="en-US" sz="1600" dirty="0">
              <a:ea typeface="+mn-lt"/>
              <a:cs typeface="+mn-lt"/>
            </a:endParaRPr>
          </a:p>
          <a:p>
            <a:r>
              <a:rPr lang="en-GB" sz="1600" dirty="0">
                <a:ea typeface="+mn-lt"/>
                <a:cs typeface="+mn-lt"/>
              </a:rPr>
              <a:t>How to use java HashSet ? :- let's see how to use </a:t>
            </a:r>
            <a:r>
              <a:rPr lang="en-GB" sz="1600" dirty="0" err="1">
                <a:ea typeface="+mn-lt"/>
                <a:cs typeface="+mn-lt"/>
              </a:rPr>
              <a:t>hashset</a:t>
            </a:r>
            <a:r>
              <a:rPr lang="en-GB" sz="1600" dirty="0">
                <a:ea typeface="+mn-lt"/>
                <a:cs typeface="+mn-lt"/>
              </a:rPr>
              <a:t> to produce only unique elements</a:t>
            </a:r>
            <a:endParaRPr lang="en-US" sz="1600" dirty="0">
              <a:ea typeface="+mn-lt"/>
              <a:cs typeface="+mn-lt"/>
            </a:endParaRPr>
          </a:p>
          <a:p>
            <a:r>
              <a:rPr lang="en-GB" sz="1600" dirty="0">
                <a:ea typeface="+mn-lt"/>
                <a:cs typeface="+mn-lt"/>
              </a:rPr>
              <a:t>Class activity 4A  -- Give a shot at it – to show you that all Collection classes are kind of following similar logic, use your knowledge of PriorityQueue -- but this time replace it with HashSet and add strings of numbers one to five, duplicate five to your hash set, iterate over it and print out the string of numbers. NOTE: Use the iterator interface to iterate over the set of items.</a:t>
            </a:r>
            <a:endParaRPr lang="en-US" sz="1600" dirty="0">
              <a:ea typeface="+mn-lt"/>
              <a:cs typeface="+mn-lt"/>
            </a:endParaRPr>
          </a:p>
          <a:p>
            <a:r>
              <a:rPr lang="en-GB" sz="1600" dirty="0">
                <a:ea typeface="+mn-lt"/>
                <a:cs typeface="+mn-lt"/>
              </a:rPr>
              <a:t>Class exercise 2A --  1. create a Book entity with fields id, book title, book author, book quantity. 2. create constructors and getters. Override the default </a:t>
            </a:r>
            <a:r>
              <a:rPr lang="en-GB" sz="1600" dirty="0" err="1">
                <a:ea typeface="+mn-lt"/>
                <a:cs typeface="+mn-lt"/>
              </a:rPr>
              <a:t>toString</a:t>
            </a:r>
            <a:r>
              <a:rPr lang="en-GB" sz="1600" dirty="0">
                <a:ea typeface="+mn-lt"/>
                <a:cs typeface="+mn-lt"/>
              </a:rPr>
              <a:t>() method. 3. create a Main class and instantiate your book entity with five instances created. Using a HashSet add all instances of the book you instantiated and use an advanced for loop to iterate over the books and print out each book entry with the necessary details.</a:t>
            </a:r>
          </a:p>
          <a:p>
            <a:endParaRPr lang="en-US" dirty="0">
              <a:cs typeface="Calibri"/>
            </a:endParaRPr>
          </a:p>
        </p:txBody>
      </p:sp>
    </p:spTree>
    <p:extLst>
      <p:ext uri="{BB962C8B-B14F-4D97-AF65-F5344CB8AC3E}">
        <p14:creationId xmlns:p14="http://schemas.microsoft.com/office/powerpoint/2010/main" val="1995331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E836F-21BD-F37D-8F40-001A6E96F492}"/>
              </a:ext>
            </a:extLst>
          </p:cNvPr>
          <p:cNvSpPr>
            <a:spLocks noGrp="1"/>
          </p:cNvSpPr>
          <p:nvPr>
            <p:ph type="title"/>
          </p:nvPr>
        </p:nvSpPr>
        <p:spPr/>
        <p:txBody>
          <a:bodyPr/>
          <a:lstStyle/>
          <a:p>
            <a:pPr algn="ctr"/>
            <a:r>
              <a:rPr lang="en-GB" sz="4000" b="1" dirty="0">
                <a:solidFill>
                  <a:schemeClr val="accent6"/>
                </a:solidFill>
                <a:ea typeface="+mj-lt"/>
                <a:cs typeface="+mj-lt"/>
              </a:rPr>
              <a:t>Java collections cont.</a:t>
            </a:r>
            <a:endParaRPr lang="en-US" sz="4000" dirty="0">
              <a:ea typeface="+mj-lt"/>
              <a:cs typeface="+mj-lt"/>
            </a:endParaRPr>
          </a:p>
          <a:p>
            <a:pPr algn="ctr"/>
            <a:endParaRPr lang="en-US"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0D467FDA-A0B3-1D54-CCD1-1A02ECBD8923}"/>
              </a:ext>
            </a:extLst>
          </p:cNvPr>
          <p:cNvSpPr>
            <a:spLocks noGrp="1"/>
          </p:cNvSpPr>
          <p:nvPr>
            <p:ph idx="1"/>
          </p:nvPr>
        </p:nvSpPr>
        <p:spPr/>
        <p:txBody>
          <a:bodyPr vert="horz" lIns="91440" tIns="45720" rIns="91440" bIns="45720" rtlCol="0" anchor="t">
            <a:normAutofit/>
          </a:bodyPr>
          <a:lstStyle/>
          <a:p>
            <a:r>
              <a:rPr lang="en-US" sz="2200" dirty="0">
                <a:solidFill>
                  <a:srgbClr val="610B38"/>
                </a:solidFill>
              </a:rPr>
              <a:t>Java Map Interface</a:t>
            </a:r>
            <a:endParaRPr lang="en-US" dirty="0">
              <a:ea typeface="Calibri" panose="020F0502020204030204"/>
              <a:cs typeface="Calibri" panose="020F0502020204030204"/>
            </a:endParaRPr>
          </a:p>
          <a:p>
            <a:pPr algn="just"/>
            <a:r>
              <a:rPr lang="en-US" sz="1600" dirty="0">
                <a:solidFill>
                  <a:srgbClr val="333333"/>
                </a:solidFill>
                <a:ea typeface="+mn-lt"/>
                <a:cs typeface="+mn-lt"/>
              </a:rPr>
              <a:t>A map contains values on the basis of key, i.e. key and value pair. Each key and value pair is known as an entry. A Map contains unique keys.</a:t>
            </a:r>
            <a:endParaRPr lang="en-US" sz="1600">
              <a:ea typeface="Calibri"/>
              <a:cs typeface="Calibri"/>
            </a:endParaRPr>
          </a:p>
          <a:p>
            <a:pPr algn="just"/>
            <a:r>
              <a:rPr lang="en-US" sz="1600" dirty="0">
                <a:solidFill>
                  <a:srgbClr val="333333"/>
                </a:solidFill>
                <a:ea typeface="+mn-lt"/>
                <a:cs typeface="+mn-lt"/>
              </a:rPr>
              <a:t>A Map is useful if you have to search, update or delete elements on the basis of a key.</a:t>
            </a:r>
            <a:endParaRPr lang="en-US" sz="1600">
              <a:ea typeface="Calibri"/>
              <a:cs typeface="Calibri"/>
            </a:endParaRPr>
          </a:p>
          <a:p>
            <a:pPr algn="just"/>
            <a:r>
              <a:rPr lang="en-US" sz="1900" dirty="0">
                <a:solidFill>
                  <a:srgbClr val="610B38"/>
                </a:solidFill>
              </a:rPr>
              <a:t>Java Map Hierarchy</a:t>
            </a:r>
            <a:endParaRPr lang="en-US" dirty="0">
              <a:ea typeface="Calibri"/>
              <a:cs typeface="Calibri"/>
            </a:endParaRPr>
          </a:p>
          <a:p>
            <a:pPr algn="just"/>
            <a:r>
              <a:rPr lang="en-US" sz="1600" dirty="0">
                <a:solidFill>
                  <a:srgbClr val="333333"/>
                </a:solidFill>
                <a:ea typeface="+mn-lt"/>
                <a:cs typeface="+mn-lt"/>
              </a:rPr>
              <a:t>There are two interfaces for implementing Map in java: Map and </a:t>
            </a:r>
            <a:r>
              <a:rPr lang="en-US" sz="1600" err="1">
                <a:solidFill>
                  <a:srgbClr val="333333"/>
                </a:solidFill>
                <a:ea typeface="+mn-lt"/>
                <a:cs typeface="+mn-lt"/>
              </a:rPr>
              <a:t>SortedMap</a:t>
            </a:r>
            <a:r>
              <a:rPr lang="en-US" sz="1600" dirty="0">
                <a:solidFill>
                  <a:srgbClr val="333333"/>
                </a:solidFill>
                <a:ea typeface="+mn-lt"/>
                <a:cs typeface="+mn-lt"/>
              </a:rPr>
              <a:t>, and three classes: HashMap, </a:t>
            </a:r>
            <a:r>
              <a:rPr lang="en-US" sz="1600" err="1">
                <a:solidFill>
                  <a:srgbClr val="333333"/>
                </a:solidFill>
                <a:ea typeface="+mn-lt"/>
                <a:cs typeface="+mn-lt"/>
              </a:rPr>
              <a:t>LinkedHashMap</a:t>
            </a:r>
            <a:r>
              <a:rPr lang="en-US" sz="1600" dirty="0">
                <a:solidFill>
                  <a:srgbClr val="333333"/>
                </a:solidFill>
                <a:ea typeface="+mn-lt"/>
                <a:cs typeface="+mn-lt"/>
              </a:rPr>
              <a:t>, and </a:t>
            </a:r>
            <a:r>
              <a:rPr lang="en-US" sz="1600" err="1">
                <a:solidFill>
                  <a:srgbClr val="333333"/>
                </a:solidFill>
                <a:ea typeface="+mn-lt"/>
                <a:cs typeface="+mn-lt"/>
              </a:rPr>
              <a:t>TreeMap</a:t>
            </a:r>
            <a:r>
              <a:rPr lang="en-US" sz="1600" dirty="0">
                <a:solidFill>
                  <a:srgbClr val="333333"/>
                </a:solidFill>
                <a:ea typeface="+mn-lt"/>
                <a:cs typeface="+mn-lt"/>
              </a:rPr>
              <a:t>. The hierarchy of Java Map is shown in the next slide:</a:t>
            </a:r>
            <a:endParaRPr lang="en-US" sz="1600">
              <a:ea typeface="Calibri"/>
              <a:cs typeface="Calibri"/>
            </a:endParaRPr>
          </a:p>
          <a:p>
            <a:pPr marL="0" indent="0">
              <a:buNone/>
            </a:pPr>
            <a:r>
              <a:rPr lang="en-US" sz="1600" dirty="0">
                <a:solidFill>
                  <a:srgbClr val="333333"/>
                </a:solidFill>
                <a:ea typeface="+mn-lt"/>
                <a:cs typeface="+mn-lt"/>
              </a:rPr>
              <a:t>A Map doesn't allow duplicate keys, but you can have duplicate values. HashMap and </a:t>
            </a:r>
            <a:r>
              <a:rPr lang="en-US" sz="1600" err="1">
                <a:solidFill>
                  <a:srgbClr val="333333"/>
                </a:solidFill>
                <a:ea typeface="+mn-lt"/>
                <a:cs typeface="+mn-lt"/>
              </a:rPr>
              <a:t>LinkedHashMap</a:t>
            </a:r>
            <a:r>
              <a:rPr lang="en-US" sz="1600" dirty="0">
                <a:solidFill>
                  <a:srgbClr val="333333"/>
                </a:solidFill>
                <a:ea typeface="+mn-lt"/>
                <a:cs typeface="+mn-lt"/>
              </a:rPr>
              <a:t> allow null keys and values, but </a:t>
            </a:r>
            <a:r>
              <a:rPr lang="en-US" sz="1600" err="1">
                <a:solidFill>
                  <a:srgbClr val="333333"/>
                </a:solidFill>
                <a:ea typeface="+mn-lt"/>
                <a:cs typeface="+mn-lt"/>
              </a:rPr>
              <a:t>TreeMap</a:t>
            </a:r>
            <a:r>
              <a:rPr lang="en-US" sz="1600" dirty="0">
                <a:solidFill>
                  <a:srgbClr val="333333"/>
                </a:solidFill>
                <a:ea typeface="+mn-lt"/>
                <a:cs typeface="+mn-lt"/>
              </a:rPr>
              <a:t> doesn't allow any null key or value.</a:t>
            </a:r>
          </a:p>
          <a:p>
            <a:pPr marL="0" indent="0">
              <a:buNone/>
            </a:pPr>
            <a:endParaRPr lang="en-US" sz="1600" dirty="0">
              <a:solidFill>
                <a:srgbClr val="333333"/>
              </a:solidFill>
              <a:ea typeface="+mn-lt"/>
              <a:cs typeface="+mn-lt"/>
            </a:endParaRPr>
          </a:p>
          <a:p>
            <a:pPr marL="0" indent="0">
              <a:buNone/>
            </a:pPr>
            <a:endParaRPr lang="en-US" sz="1200" dirty="0">
              <a:solidFill>
                <a:srgbClr val="333333"/>
              </a:solidFill>
              <a:ea typeface="Calibri"/>
              <a:cs typeface="Calibri"/>
            </a:endParaRPr>
          </a:p>
        </p:txBody>
      </p:sp>
    </p:spTree>
    <p:extLst>
      <p:ext uri="{BB962C8B-B14F-4D97-AF65-F5344CB8AC3E}">
        <p14:creationId xmlns:p14="http://schemas.microsoft.com/office/powerpoint/2010/main" val="65188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F1DD-632D-9CCE-591F-D58F959BA331}"/>
              </a:ext>
            </a:extLst>
          </p:cNvPr>
          <p:cNvSpPr>
            <a:spLocks noGrp="1"/>
          </p:cNvSpPr>
          <p:nvPr>
            <p:ph type="title"/>
          </p:nvPr>
        </p:nvSpPr>
        <p:spPr/>
        <p:txBody>
          <a:bodyPr/>
          <a:lstStyle/>
          <a:p>
            <a:endParaRPr lang="en-US"/>
          </a:p>
        </p:txBody>
      </p:sp>
      <p:pic>
        <p:nvPicPr>
          <p:cNvPr id="4" name="Content Placeholder 3" descr="Java Map Hierarchy">
            <a:extLst>
              <a:ext uri="{FF2B5EF4-FFF2-40B4-BE49-F238E27FC236}">
                <a16:creationId xmlns:a16="http://schemas.microsoft.com/office/drawing/2014/main" id="{467828F2-05F6-2427-5112-818E1D10DD36}"/>
              </a:ext>
            </a:extLst>
          </p:cNvPr>
          <p:cNvPicPr>
            <a:picLocks noGrp="1" noChangeAspect="1"/>
          </p:cNvPicPr>
          <p:nvPr>
            <p:ph idx="1"/>
          </p:nvPr>
        </p:nvPicPr>
        <p:blipFill>
          <a:blip r:embed="rId2"/>
          <a:stretch>
            <a:fillRect/>
          </a:stretch>
        </p:blipFill>
        <p:spPr>
          <a:xfrm>
            <a:off x="3918782" y="1717789"/>
            <a:ext cx="4765673" cy="4929866"/>
          </a:xfrm>
        </p:spPr>
      </p:pic>
    </p:spTree>
    <p:extLst>
      <p:ext uri="{BB962C8B-B14F-4D97-AF65-F5344CB8AC3E}">
        <p14:creationId xmlns:p14="http://schemas.microsoft.com/office/powerpoint/2010/main" val="2967158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DE4D-C233-5A6E-537C-D84582C25C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5F2946-4FD6-8209-3C40-055DE2CB4422}"/>
              </a:ext>
            </a:extLst>
          </p:cNvPr>
          <p:cNvSpPr>
            <a:spLocks noGrp="1"/>
          </p:cNvSpPr>
          <p:nvPr>
            <p:ph idx="1"/>
          </p:nvPr>
        </p:nvSpPr>
        <p:spPr/>
        <p:txBody>
          <a:bodyPr vert="horz" lIns="91440" tIns="45720" rIns="91440" bIns="45720" rtlCol="0" anchor="t">
            <a:normAutofit lnSpcReduction="10000"/>
          </a:bodyPr>
          <a:lstStyle/>
          <a:p>
            <a:pPr algn="just"/>
            <a:r>
              <a:rPr lang="en-US" sz="1800" dirty="0">
                <a:solidFill>
                  <a:srgbClr val="610B4B"/>
                </a:solidFill>
                <a:ea typeface="+mn-lt"/>
                <a:cs typeface="+mn-lt"/>
              </a:rPr>
              <a:t>Useful methods of Map interface</a:t>
            </a:r>
            <a:endParaRPr lang="en-US" sz="1800" dirty="0">
              <a:ea typeface="+mn-lt"/>
              <a:cs typeface="+mn-lt"/>
            </a:endParaRPr>
          </a:p>
          <a:p>
            <a:pPr algn="just"/>
            <a:r>
              <a:rPr lang="en-US" sz="1600" dirty="0">
                <a:solidFill>
                  <a:srgbClr val="333333"/>
                </a:solidFill>
                <a:ea typeface="+mn-lt"/>
                <a:cs typeface="+mn-lt"/>
              </a:rPr>
              <a:t>V put(Object key, Object value) ---  It is used to insert an entry in the map.</a:t>
            </a:r>
            <a:endParaRPr lang="en-US" sz="1600" dirty="0">
              <a:ea typeface="+mn-lt"/>
              <a:cs typeface="+mn-lt"/>
            </a:endParaRPr>
          </a:p>
          <a:p>
            <a:pPr algn="just"/>
            <a:r>
              <a:rPr lang="en-US" sz="1600" dirty="0">
                <a:solidFill>
                  <a:srgbClr val="333333"/>
                </a:solidFill>
                <a:ea typeface="+mn-lt"/>
                <a:cs typeface="+mn-lt"/>
              </a:rPr>
              <a:t>void </a:t>
            </a:r>
            <a:r>
              <a:rPr lang="en-US" sz="1600" dirty="0" err="1">
                <a:solidFill>
                  <a:srgbClr val="333333"/>
                </a:solidFill>
                <a:ea typeface="+mn-lt"/>
                <a:cs typeface="+mn-lt"/>
              </a:rPr>
              <a:t>putAll</a:t>
            </a:r>
            <a:r>
              <a:rPr lang="en-US" sz="1600" dirty="0">
                <a:solidFill>
                  <a:srgbClr val="333333"/>
                </a:solidFill>
                <a:ea typeface="+mn-lt"/>
                <a:cs typeface="+mn-lt"/>
              </a:rPr>
              <a:t>(Map map) --- It is used to insert the specified map in the map.</a:t>
            </a:r>
            <a:endParaRPr lang="en-US" sz="1600" dirty="0">
              <a:ea typeface="+mn-lt"/>
              <a:cs typeface="+mn-lt"/>
            </a:endParaRPr>
          </a:p>
          <a:p>
            <a:pPr algn="just"/>
            <a:r>
              <a:rPr lang="en-US" sz="1600" dirty="0">
                <a:solidFill>
                  <a:srgbClr val="333333"/>
                </a:solidFill>
                <a:ea typeface="+mn-lt"/>
                <a:cs typeface="+mn-lt"/>
              </a:rPr>
              <a:t>V remove(Object key) --- It is used to delete an entry for the specified key.</a:t>
            </a:r>
            <a:endParaRPr lang="en-US" sz="1600" dirty="0">
              <a:ea typeface="+mn-lt"/>
              <a:cs typeface="+mn-lt"/>
            </a:endParaRPr>
          </a:p>
          <a:p>
            <a:pPr algn="just"/>
            <a:r>
              <a:rPr lang="en-US" sz="1600" err="1">
                <a:solidFill>
                  <a:srgbClr val="333333"/>
                </a:solidFill>
                <a:ea typeface="+mn-lt"/>
                <a:cs typeface="+mn-lt"/>
              </a:rPr>
              <a:t>boolean</a:t>
            </a:r>
            <a:r>
              <a:rPr lang="en-US" sz="1600" dirty="0">
                <a:solidFill>
                  <a:srgbClr val="333333"/>
                </a:solidFill>
                <a:ea typeface="+mn-lt"/>
                <a:cs typeface="+mn-lt"/>
              </a:rPr>
              <a:t> remove(Object key, Object value) ---  It removes the specified values with the associated specified keys from the map.</a:t>
            </a:r>
            <a:endParaRPr lang="en-US" sz="1600" dirty="0">
              <a:ea typeface="+mn-lt"/>
              <a:cs typeface="+mn-lt"/>
            </a:endParaRPr>
          </a:p>
          <a:p>
            <a:pPr algn="just"/>
            <a:r>
              <a:rPr lang="en-US" sz="1600" dirty="0">
                <a:solidFill>
                  <a:srgbClr val="333333"/>
                </a:solidFill>
                <a:ea typeface="+mn-lt"/>
                <a:cs typeface="+mn-lt"/>
              </a:rPr>
              <a:t>void clear() --- It is used to reset the map.</a:t>
            </a:r>
            <a:endParaRPr lang="en-US" sz="1600" dirty="0">
              <a:ea typeface="+mn-lt"/>
              <a:cs typeface="+mn-lt"/>
            </a:endParaRPr>
          </a:p>
          <a:p>
            <a:pPr algn="just"/>
            <a:r>
              <a:rPr lang="en-US" sz="1600" dirty="0" err="1">
                <a:solidFill>
                  <a:srgbClr val="333333"/>
                </a:solidFill>
                <a:ea typeface="+mn-lt"/>
                <a:cs typeface="+mn-lt"/>
              </a:rPr>
              <a:t>boolean</a:t>
            </a:r>
            <a:r>
              <a:rPr lang="en-US" sz="1600" dirty="0">
                <a:solidFill>
                  <a:srgbClr val="333333"/>
                </a:solidFill>
                <a:ea typeface="+mn-lt"/>
                <a:cs typeface="+mn-lt"/>
              </a:rPr>
              <a:t> </a:t>
            </a:r>
            <a:r>
              <a:rPr lang="en-US" sz="1600" dirty="0" err="1">
                <a:solidFill>
                  <a:srgbClr val="333333"/>
                </a:solidFill>
                <a:ea typeface="+mn-lt"/>
                <a:cs typeface="+mn-lt"/>
              </a:rPr>
              <a:t>containsValue</a:t>
            </a:r>
            <a:r>
              <a:rPr lang="en-US" sz="1600" dirty="0">
                <a:solidFill>
                  <a:srgbClr val="333333"/>
                </a:solidFill>
                <a:ea typeface="+mn-lt"/>
                <a:cs typeface="+mn-lt"/>
              </a:rPr>
              <a:t>(Object value) --- This method returns true if some value equal to the value exists within the map, else return false.</a:t>
            </a:r>
            <a:endParaRPr lang="en-US" sz="1600" dirty="0">
              <a:ea typeface="+mn-lt"/>
              <a:cs typeface="+mn-lt"/>
            </a:endParaRPr>
          </a:p>
          <a:p>
            <a:pPr algn="just"/>
            <a:r>
              <a:rPr lang="en-US" sz="1600" dirty="0" err="1">
                <a:solidFill>
                  <a:srgbClr val="333333"/>
                </a:solidFill>
                <a:ea typeface="+mn-lt"/>
                <a:cs typeface="+mn-lt"/>
              </a:rPr>
              <a:t>boolean</a:t>
            </a:r>
            <a:r>
              <a:rPr lang="en-US" sz="1600" dirty="0">
                <a:solidFill>
                  <a:srgbClr val="333333"/>
                </a:solidFill>
                <a:ea typeface="+mn-lt"/>
                <a:cs typeface="+mn-lt"/>
              </a:rPr>
              <a:t> </a:t>
            </a:r>
            <a:r>
              <a:rPr lang="en-US" sz="1600" dirty="0" err="1">
                <a:solidFill>
                  <a:srgbClr val="333333"/>
                </a:solidFill>
                <a:ea typeface="+mn-lt"/>
                <a:cs typeface="+mn-lt"/>
              </a:rPr>
              <a:t>containsKey</a:t>
            </a:r>
            <a:r>
              <a:rPr lang="en-US" sz="1600" dirty="0">
                <a:solidFill>
                  <a:srgbClr val="333333"/>
                </a:solidFill>
                <a:ea typeface="+mn-lt"/>
                <a:cs typeface="+mn-lt"/>
              </a:rPr>
              <a:t>(Object key) --- This method returns true if some key equal to the key exists within the map, else return false.</a:t>
            </a:r>
            <a:endParaRPr lang="en-US" sz="1600" dirty="0">
              <a:ea typeface="+mn-lt"/>
              <a:cs typeface="+mn-lt"/>
            </a:endParaRPr>
          </a:p>
          <a:p>
            <a:pPr algn="just"/>
            <a:r>
              <a:rPr lang="en-US" sz="1600" dirty="0" err="1">
                <a:solidFill>
                  <a:srgbClr val="333333"/>
                </a:solidFill>
                <a:ea typeface="+mn-lt"/>
                <a:cs typeface="+mn-lt"/>
              </a:rPr>
              <a:t>boolean</a:t>
            </a:r>
            <a:r>
              <a:rPr lang="en-US" sz="1600" dirty="0">
                <a:solidFill>
                  <a:srgbClr val="333333"/>
                </a:solidFill>
                <a:ea typeface="+mn-lt"/>
                <a:cs typeface="+mn-lt"/>
              </a:rPr>
              <a:t> equals(Object o)  --- It is used to compare the specified Object with the Map.</a:t>
            </a:r>
            <a:endParaRPr lang="en-US" sz="1600" dirty="0">
              <a:ea typeface="+mn-lt"/>
              <a:cs typeface="+mn-lt"/>
            </a:endParaRPr>
          </a:p>
          <a:p>
            <a:pPr algn="just"/>
            <a:r>
              <a:rPr lang="en-US" sz="1600" dirty="0">
                <a:solidFill>
                  <a:srgbClr val="333333"/>
                </a:solidFill>
                <a:ea typeface="+mn-lt"/>
                <a:cs typeface="+mn-lt"/>
              </a:rPr>
              <a:t>V get(Object key) --- This method returns the object that contains the value associated with the key.</a:t>
            </a:r>
            <a:endParaRPr lang="en-US" sz="1600" dirty="0">
              <a:ea typeface="+mn-lt"/>
              <a:cs typeface="+mn-lt"/>
            </a:endParaRPr>
          </a:p>
          <a:p>
            <a:pPr algn="just"/>
            <a:r>
              <a:rPr lang="en-US" sz="1600" dirty="0">
                <a:solidFill>
                  <a:srgbClr val="333333"/>
                </a:solidFill>
                <a:ea typeface="+mn-lt"/>
                <a:cs typeface="+mn-lt"/>
              </a:rPr>
              <a:t>int size() --- This method returns the number of entries in the map</a:t>
            </a:r>
            <a:r>
              <a:rPr lang="en-US" sz="1200" dirty="0">
                <a:solidFill>
                  <a:srgbClr val="333333"/>
                </a:solidFill>
                <a:ea typeface="+mn-lt"/>
                <a:cs typeface="+mn-lt"/>
              </a:rPr>
              <a:t>.</a:t>
            </a:r>
            <a:endParaRPr lang="en-US" sz="1200" dirty="0">
              <a:ea typeface="+mn-lt"/>
              <a:cs typeface="+mn-lt"/>
            </a:endParaRPr>
          </a:p>
          <a:p>
            <a:endParaRPr lang="en-US" dirty="0">
              <a:ea typeface="Calibri"/>
              <a:cs typeface="Calibri"/>
            </a:endParaRPr>
          </a:p>
        </p:txBody>
      </p:sp>
    </p:spTree>
    <p:extLst>
      <p:ext uri="{BB962C8B-B14F-4D97-AF65-F5344CB8AC3E}">
        <p14:creationId xmlns:p14="http://schemas.microsoft.com/office/powerpoint/2010/main" val="489496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6023-1DDA-843A-21D2-CC5BED71716D}"/>
              </a:ext>
            </a:extLst>
          </p:cNvPr>
          <p:cNvSpPr>
            <a:spLocks noGrp="1"/>
          </p:cNvSpPr>
          <p:nvPr>
            <p:ph type="title"/>
          </p:nvPr>
        </p:nvSpPr>
        <p:spPr/>
        <p:txBody>
          <a:bodyPr/>
          <a:lstStyle/>
          <a:p>
            <a:pPr algn="ctr"/>
            <a:r>
              <a:rPr lang="en-GB" sz="4000" b="1" dirty="0">
                <a:solidFill>
                  <a:schemeClr val="accent6"/>
                </a:solidFill>
                <a:ea typeface="+mj-lt"/>
                <a:cs typeface="+mj-lt"/>
              </a:rPr>
              <a:t>Java collections cont.</a:t>
            </a:r>
            <a:endParaRPr lang="en-GB" sz="4000" dirty="0">
              <a:ea typeface="+mj-lt"/>
              <a:cs typeface="+mj-lt"/>
            </a:endParaRPr>
          </a:p>
          <a:p>
            <a:endParaRPr lang="en-GB" dirty="0">
              <a:cs typeface="Calibri Light"/>
            </a:endParaRPr>
          </a:p>
        </p:txBody>
      </p:sp>
      <p:sp>
        <p:nvSpPr>
          <p:cNvPr id="3" name="Content Placeholder 2">
            <a:extLst>
              <a:ext uri="{FF2B5EF4-FFF2-40B4-BE49-F238E27FC236}">
                <a16:creationId xmlns:a16="http://schemas.microsoft.com/office/drawing/2014/main" id="{9AEE75D2-C908-83B7-CF10-C678C8CD03E7}"/>
              </a:ext>
            </a:extLst>
          </p:cNvPr>
          <p:cNvSpPr>
            <a:spLocks noGrp="1"/>
          </p:cNvSpPr>
          <p:nvPr>
            <p:ph idx="1"/>
          </p:nvPr>
        </p:nvSpPr>
        <p:spPr>
          <a:xfrm>
            <a:off x="826912" y="1074914"/>
            <a:ext cx="10526888" cy="5102049"/>
          </a:xfrm>
        </p:spPr>
        <p:txBody>
          <a:bodyPr vert="horz" lIns="91440" tIns="45720" rIns="91440" bIns="45720" rtlCol="0" anchor="t">
            <a:normAutofit/>
          </a:bodyPr>
          <a:lstStyle/>
          <a:p>
            <a:r>
              <a:rPr lang="en-GB" sz="1600" dirty="0">
                <a:cs typeface="Calibri" panose="020F0502020204030204"/>
              </a:rPr>
              <a:t>What is java HashMap ? :- is a class that implements the Map interface, it provides a data structure to store the key-value pairs, where each key is associated with a corresponding value. The keys are always unique while the values can be  duplicated. The HashMap class is found in the </a:t>
            </a:r>
            <a:r>
              <a:rPr lang="en-GB" sz="1600" dirty="0" err="1">
                <a:cs typeface="Calibri" panose="020F0502020204030204"/>
              </a:rPr>
              <a:t>java.util</a:t>
            </a:r>
            <a:r>
              <a:rPr lang="en-GB" sz="1600" dirty="0">
                <a:cs typeface="Calibri" panose="020F0502020204030204"/>
              </a:rPr>
              <a:t> package.</a:t>
            </a:r>
            <a:endParaRPr lang="en-GB" sz="1600" dirty="0">
              <a:ea typeface="Calibri" panose="020F0502020204030204"/>
              <a:cs typeface="Calibri" panose="020F0502020204030204"/>
            </a:endParaRPr>
          </a:p>
          <a:p>
            <a:r>
              <a:rPr lang="en-GB" sz="1600" dirty="0">
                <a:ea typeface="Calibri" panose="020F0502020204030204"/>
                <a:cs typeface="Calibri" panose="020F0502020204030204"/>
              </a:rPr>
              <a:t>Points to remember :</a:t>
            </a:r>
          </a:p>
          <a:p>
            <a:r>
              <a:rPr lang="en-GB" sz="1600" dirty="0">
                <a:ea typeface="Calibri" panose="020F0502020204030204"/>
                <a:cs typeface="Calibri" panose="020F0502020204030204"/>
              </a:rPr>
              <a:t>1. it contains values based on the key.</a:t>
            </a:r>
          </a:p>
          <a:p>
            <a:r>
              <a:rPr lang="en-GB" sz="1600" dirty="0">
                <a:ea typeface="Calibri" panose="020F0502020204030204"/>
                <a:cs typeface="Calibri" panose="020F0502020204030204"/>
              </a:rPr>
              <a:t>2. it contains only unique keys.</a:t>
            </a:r>
          </a:p>
          <a:p>
            <a:r>
              <a:rPr lang="en-GB" sz="1600" dirty="0">
                <a:ea typeface="Calibri" panose="020F0502020204030204"/>
                <a:cs typeface="Calibri" panose="020F0502020204030204"/>
              </a:rPr>
              <a:t>3. It  may have one null key and multiple null values.</a:t>
            </a:r>
          </a:p>
          <a:p>
            <a:r>
              <a:rPr lang="en-GB" sz="1600" dirty="0">
                <a:ea typeface="Calibri" panose="020F0502020204030204"/>
                <a:cs typeface="Calibri" panose="020F0502020204030204"/>
              </a:rPr>
              <a:t>4. it maintains no order.</a:t>
            </a:r>
          </a:p>
          <a:p>
            <a:r>
              <a:rPr lang="en-GB" sz="1600" dirty="0">
                <a:ea typeface="Calibri" panose="020F0502020204030204"/>
                <a:cs typeface="Calibri" panose="020F0502020204030204"/>
              </a:rPr>
              <a:t>5. it can contain duplicate values</a:t>
            </a:r>
          </a:p>
          <a:p>
            <a:pPr marL="0" indent="0">
              <a:buNone/>
            </a:pPr>
            <a:endParaRPr lang="en-GB" sz="1600" dirty="0">
              <a:ea typeface="Calibri" panose="020F0502020204030204"/>
              <a:cs typeface="Calibri" panose="020F0502020204030204"/>
            </a:endParaRPr>
          </a:p>
          <a:p>
            <a:pPr marL="0" indent="0">
              <a:buNone/>
            </a:pPr>
            <a:r>
              <a:rPr lang="en-GB" sz="1600" dirty="0">
                <a:ea typeface="Calibri" panose="020F0502020204030204"/>
                <a:cs typeface="Calibri" panose="020F0502020204030204"/>
              </a:rPr>
              <a:t>HashMap class declaration :- </a:t>
            </a:r>
          </a:p>
          <a:p>
            <a:pPr marL="0" indent="0">
              <a:buNone/>
            </a:pPr>
            <a:r>
              <a:rPr lang="en-GB" sz="1600" dirty="0">
                <a:ea typeface="Calibri" panose="020F0502020204030204"/>
                <a:cs typeface="Calibri" panose="020F0502020204030204"/>
              </a:rPr>
              <a:t>HashMap&lt;K, V&gt;  map = new HashMap&lt;&gt;();  -- where K is the type of keys maintained by the map, and V is the typed of mapped values.</a:t>
            </a:r>
          </a:p>
          <a:p>
            <a:pPr marL="0" indent="0">
              <a:buNone/>
            </a:pPr>
            <a:endParaRPr lang="en-GB" sz="1600" dirty="0">
              <a:cs typeface="Calibri"/>
            </a:endParaRPr>
          </a:p>
        </p:txBody>
      </p:sp>
    </p:spTree>
    <p:extLst>
      <p:ext uri="{BB962C8B-B14F-4D97-AF65-F5344CB8AC3E}">
        <p14:creationId xmlns:p14="http://schemas.microsoft.com/office/powerpoint/2010/main" val="815988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AE99-4850-7B11-8EEA-750A50CC17F8}"/>
              </a:ext>
            </a:extLst>
          </p:cNvPr>
          <p:cNvSpPr>
            <a:spLocks noGrp="1"/>
          </p:cNvSpPr>
          <p:nvPr>
            <p:ph type="title"/>
          </p:nvPr>
        </p:nvSpPr>
        <p:spPr/>
        <p:txBody>
          <a:bodyPr/>
          <a:lstStyle/>
          <a:p>
            <a:pPr algn="ctr"/>
            <a:r>
              <a:rPr lang="en-GB" sz="4000" b="1" dirty="0">
                <a:solidFill>
                  <a:schemeClr val="accent6"/>
                </a:solidFill>
                <a:ea typeface="+mj-lt"/>
                <a:cs typeface="+mj-lt"/>
              </a:rPr>
              <a:t>Java collections cont.</a:t>
            </a:r>
            <a:endParaRPr lang="en-US" dirty="0"/>
          </a:p>
        </p:txBody>
      </p:sp>
      <p:sp>
        <p:nvSpPr>
          <p:cNvPr id="3" name="Content Placeholder 2">
            <a:extLst>
              <a:ext uri="{FF2B5EF4-FFF2-40B4-BE49-F238E27FC236}">
                <a16:creationId xmlns:a16="http://schemas.microsoft.com/office/drawing/2014/main" id="{5A7E8B82-8A97-317E-B0A5-C103584FF2A6}"/>
              </a:ext>
            </a:extLst>
          </p:cNvPr>
          <p:cNvSpPr>
            <a:spLocks noGrp="1"/>
          </p:cNvSpPr>
          <p:nvPr>
            <p:ph idx="1"/>
          </p:nvPr>
        </p:nvSpPr>
        <p:spPr/>
        <p:txBody>
          <a:bodyPr vert="horz" lIns="91440" tIns="45720" rIns="91440" bIns="45720" rtlCol="0" anchor="t">
            <a:noAutofit/>
          </a:bodyPr>
          <a:lstStyle/>
          <a:p>
            <a:r>
              <a:rPr lang="en-GB" sz="1600" dirty="0">
                <a:ea typeface="+mn-lt"/>
                <a:cs typeface="+mn-lt"/>
              </a:rPr>
              <a:t>Methods of HashMap :</a:t>
            </a:r>
            <a:endParaRPr lang="en-US" sz="1600">
              <a:ea typeface="+mn-lt"/>
              <a:cs typeface="+mn-lt"/>
            </a:endParaRPr>
          </a:p>
          <a:p>
            <a:r>
              <a:rPr lang="en-GB" sz="1600" dirty="0">
                <a:ea typeface="+mn-lt"/>
                <a:cs typeface="+mn-lt"/>
              </a:rPr>
              <a:t>1.  clear() -- it is used to removed all the mappings from this map</a:t>
            </a:r>
            <a:endParaRPr lang="en-US" sz="1600">
              <a:ea typeface="+mn-lt"/>
              <a:cs typeface="+mn-lt"/>
            </a:endParaRPr>
          </a:p>
          <a:p>
            <a:r>
              <a:rPr lang="en-GB" sz="1600" dirty="0">
                <a:ea typeface="+mn-lt"/>
                <a:cs typeface="+mn-lt"/>
              </a:rPr>
              <a:t>2. </a:t>
            </a:r>
            <a:r>
              <a:rPr lang="en-GB" sz="1600" dirty="0" err="1">
                <a:ea typeface="+mn-lt"/>
                <a:cs typeface="+mn-lt"/>
              </a:rPr>
              <a:t>isEmpty</a:t>
            </a:r>
            <a:r>
              <a:rPr lang="en-GB" sz="1600" dirty="0">
                <a:ea typeface="+mn-lt"/>
                <a:cs typeface="+mn-lt"/>
              </a:rPr>
              <a:t>() -- it is used to returned true if this mappings contains no key-value mappings</a:t>
            </a:r>
            <a:endParaRPr lang="en-US" sz="1600">
              <a:ea typeface="+mn-lt"/>
              <a:cs typeface="+mn-lt"/>
            </a:endParaRPr>
          </a:p>
          <a:p>
            <a:r>
              <a:rPr lang="en-GB" sz="1600" dirty="0">
                <a:ea typeface="+mn-lt"/>
                <a:cs typeface="+mn-lt"/>
              </a:rPr>
              <a:t>3. </a:t>
            </a:r>
            <a:r>
              <a:rPr lang="en-GB" sz="1600" dirty="0" err="1">
                <a:ea typeface="+mn-lt"/>
                <a:cs typeface="+mn-lt"/>
              </a:rPr>
              <a:t>entrySet</a:t>
            </a:r>
            <a:r>
              <a:rPr lang="en-GB" sz="1600" dirty="0">
                <a:ea typeface="+mn-lt"/>
                <a:cs typeface="+mn-lt"/>
              </a:rPr>
              <a:t>() -- it is used to returned a collection views of the mappings contained in this map.</a:t>
            </a:r>
            <a:endParaRPr lang="en-US" sz="1600">
              <a:ea typeface="+mn-lt"/>
              <a:cs typeface="+mn-lt"/>
            </a:endParaRPr>
          </a:p>
          <a:p>
            <a:r>
              <a:rPr lang="en-GB" sz="1600" dirty="0">
                <a:ea typeface="+mn-lt"/>
                <a:cs typeface="+mn-lt"/>
              </a:rPr>
              <a:t>4. </a:t>
            </a:r>
            <a:r>
              <a:rPr lang="en-GB" sz="1600" dirty="0" err="1">
                <a:ea typeface="+mn-lt"/>
                <a:cs typeface="+mn-lt"/>
              </a:rPr>
              <a:t>keySet</a:t>
            </a:r>
            <a:r>
              <a:rPr lang="en-GB" sz="1600" dirty="0">
                <a:ea typeface="+mn-lt"/>
                <a:cs typeface="+mn-lt"/>
              </a:rPr>
              <a:t>() -- it is used to returned a set views of the key contained in this map.</a:t>
            </a:r>
            <a:endParaRPr lang="en-US" sz="1600">
              <a:ea typeface="+mn-lt"/>
              <a:cs typeface="+mn-lt"/>
            </a:endParaRPr>
          </a:p>
          <a:p>
            <a:r>
              <a:rPr lang="en-GB" sz="1600" dirty="0">
                <a:ea typeface="+mn-lt"/>
                <a:cs typeface="+mn-lt"/>
              </a:rPr>
              <a:t>5. put(Object K, Object V) -- it is used to insert an entry into the map.</a:t>
            </a:r>
            <a:endParaRPr lang="en-US" sz="1600">
              <a:ea typeface="+mn-lt"/>
              <a:cs typeface="+mn-lt"/>
            </a:endParaRPr>
          </a:p>
          <a:p>
            <a:r>
              <a:rPr lang="en-GB" sz="1600" dirty="0">
                <a:ea typeface="+mn-lt"/>
                <a:cs typeface="+mn-lt"/>
              </a:rPr>
              <a:t>6. remove(Object K) -- it is used to delete an entry for the specified key.</a:t>
            </a:r>
            <a:endParaRPr lang="en-US" sz="1600">
              <a:ea typeface="+mn-lt"/>
              <a:cs typeface="+mn-lt"/>
            </a:endParaRPr>
          </a:p>
          <a:p>
            <a:r>
              <a:rPr lang="en-GB" sz="1600" dirty="0">
                <a:ea typeface="+mn-lt"/>
                <a:cs typeface="+mn-lt"/>
              </a:rPr>
              <a:t>7. </a:t>
            </a:r>
            <a:r>
              <a:rPr lang="en-GB" sz="1600" dirty="0" err="1">
                <a:ea typeface="+mn-lt"/>
                <a:cs typeface="+mn-lt"/>
              </a:rPr>
              <a:t>containsValue</a:t>
            </a:r>
            <a:r>
              <a:rPr lang="en-GB" sz="1600" dirty="0">
                <a:ea typeface="+mn-lt"/>
                <a:cs typeface="+mn-lt"/>
              </a:rPr>
              <a:t>(Object V) -- it is used to return true if some value is equals to the value which exist in the map, else return false</a:t>
            </a:r>
            <a:endParaRPr lang="en-US" sz="1600">
              <a:ea typeface="+mn-lt"/>
              <a:cs typeface="+mn-lt"/>
            </a:endParaRPr>
          </a:p>
          <a:p>
            <a:r>
              <a:rPr lang="en-GB" sz="1600" dirty="0">
                <a:ea typeface="+mn-lt"/>
                <a:cs typeface="+mn-lt"/>
              </a:rPr>
              <a:t>8. </a:t>
            </a:r>
            <a:r>
              <a:rPr lang="en-GB" sz="1600" dirty="0" err="1">
                <a:ea typeface="+mn-lt"/>
                <a:cs typeface="+mn-lt"/>
              </a:rPr>
              <a:t>containsKey</a:t>
            </a:r>
            <a:r>
              <a:rPr lang="en-GB" sz="1600" dirty="0">
                <a:ea typeface="+mn-lt"/>
                <a:cs typeface="+mn-lt"/>
              </a:rPr>
              <a:t>(Object K) -- it is used to return true if some key is equal to the key which exist in the map, else return false.</a:t>
            </a:r>
            <a:endParaRPr lang="en-US" sz="1600">
              <a:ea typeface="+mn-lt"/>
              <a:cs typeface="+mn-lt"/>
            </a:endParaRPr>
          </a:p>
          <a:p>
            <a:r>
              <a:rPr lang="en-GB" sz="1600" dirty="0">
                <a:ea typeface="+mn-lt"/>
                <a:cs typeface="+mn-lt"/>
              </a:rPr>
              <a:t>9. get(Object K) -- this method returns the object that contains the value associated with the key.</a:t>
            </a:r>
            <a:endParaRPr lang="en-US" sz="1600">
              <a:ea typeface="+mn-lt"/>
              <a:cs typeface="+mn-lt"/>
            </a:endParaRPr>
          </a:p>
          <a:p>
            <a:r>
              <a:rPr lang="en-GB" sz="1600" dirty="0">
                <a:ea typeface="+mn-lt"/>
                <a:cs typeface="+mn-lt"/>
              </a:rPr>
              <a:t>10. Size() -- this methods returns the number of entries in the map.</a:t>
            </a:r>
            <a:endParaRPr lang="en-US" sz="1600">
              <a:ea typeface="+mn-lt"/>
              <a:cs typeface="+mn-lt"/>
            </a:endParaRPr>
          </a:p>
          <a:p>
            <a:r>
              <a:rPr lang="en-GB" sz="1600" dirty="0">
                <a:ea typeface="+mn-lt"/>
                <a:cs typeface="+mn-lt"/>
              </a:rPr>
              <a:t>11. </a:t>
            </a:r>
            <a:r>
              <a:rPr lang="en-GB" sz="1600" err="1">
                <a:ea typeface="+mn-lt"/>
                <a:cs typeface="+mn-lt"/>
              </a:rPr>
              <a:t>ContainsKey</a:t>
            </a:r>
            <a:r>
              <a:rPr lang="en-GB" sz="1600" dirty="0">
                <a:ea typeface="+mn-lt"/>
                <a:cs typeface="+mn-lt"/>
              </a:rPr>
              <a:t>(Object key) -- this method returns true if some key equal to the key exists within the map, else returns false.</a:t>
            </a:r>
          </a:p>
          <a:p>
            <a:endParaRPr lang="en-GB" sz="1600" dirty="0">
              <a:ea typeface="+mn-lt"/>
              <a:cs typeface="+mn-lt"/>
            </a:endParaRPr>
          </a:p>
          <a:p>
            <a:endParaRPr lang="en-US" sz="1600" dirty="0">
              <a:cs typeface="Calibri"/>
            </a:endParaRPr>
          </a:p>
        </p:txBody>
      </p:sp>
    </p:spTree>
    <p:extLst>
      <p:ext uri="{BB962C8B-B14F-4D97-AF65-F5344CB8AC3E}">
        <p14:creationId xmlns:p14="http://schemas.microsoft.com/office/powerpoint/2010/main" val="2537841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B811-BDD0-4AD9-0902-46F11854C5F3}"/>
              </a:ext>
            </a:extLst>
          </p:cNvPr>
          <p:cNvSpPr>
            <a:spLocks noGrp="1"/>
          </p:cNvSpPr>
          <p:nvPr>
            <p:ph type="title"/>
          </p:nvPr>
        </p:nvSpPr>
        <p:spPr>
          <a:xfrm>
            <a:off x="883355" y="365125"/>
            <a:ext cx="10470445" cy="693386"/>
          </a:xfrm>
        </p:spPr>
        <p:txBody>
          <a:bodyPr>
            <a:normAutofit fontScale="90000"/>
          </a:bodyPr>
          <a:lstStyle/>
          <a:p>
            <a:pPr algn="ctr"/>
            <a:r>
              <a:rPr lang="en-GB" b="1" dirty="0">
                <a:solidFill>
                  <a:schemeClr val="accent6"/>
                </a:solidFill>
                <a:ea typeface="+mj-lt"/>
                <a:cs typeface="+mj-lt"/>
              </a:rPr>
              <a:t>Java collections cont.</a:t>
            </a:r>
            <a:endParaRPr lang="en-GB" dirty="0">
              <a:ea typeface="+mj-lt"/>
              <a:cs typeface="+mj-lt"/>
            </a:endParaRPr>
          </a:p>
          <a:p>
            <a:endParaRPr lang="en-GB" dirty="0">
              <a:ea typeface="Calibri Light"/>
              <a:cs typeface="Calibri Light"/>
            </a:endParaRPr>
          </a:p>
        </p:txBody>
      </p:sp>
      <p:sp>
        <p:nvSpPr>
          <p:cNvPr id="3" name="Content Placeholder 2">
            <a:extLst>
              <a:ext uri="{FF2B5EF4-FFF2-40B4-BE49-F238E27FC236}">
                <a16:creationId xmlns:a16="http://schemas.microsoft.com/office/drawing/2014/main" id="{59660FCF-3F19-75A4-8BCA-6507F34CBFE4}"/>
              </a:ext>
            </a:extLst>
          </p:cNvPr>
          <p:cNvSpPr>
            <a:spLocks noGrp="1"/>
          </p:cNvSpPr>
          <p:nvPr>
            <p:ph idx="1"/>
          </p:nvPr>
        </p:nvSpPr>
        <p:spPr>
          <a:xfrm>
            <a:off x="859423" y="732861"/>
            <a:ext cx="10494377" cy="6712070"/>
          </a:xfrm>
        </p:spPr>
        <p:txBody>
          <a:bodyPr vert="horz" lIns="91440" tIns="45720" rIns="91440" bIns="45720" rtlCol="0" anchor="t">
            <a:noAutofit/>
          </a:bodyPr>
          <a:lstStyle/>
          <a:p>
            <a:r>
              <a:rPr lang="en-GB" sz="1600" dirty="0">
                <a:ea typeface="Calibri" panose="020F0502020204030204"/>
                <a:cs typeface="Calibri" panose="020F0502020204030204"/>
              </a:rPr>
              <a:t>Class activity 5A – let's see how to use the java HashMap class and its related methods like put, remove, replace, </a:t>
            </a:r>
            <a:r>
              <a:rPr lang="en-GB" sz="1600" dirty="0" err="1">
                <a:ea typeface="Calibri" panose="020F0502020204030204"/>
                <a:cs typeface="Calibri" panose="020F0502020204030204"/>
              </a:rPr>
              <a:t>containsKey</a:t>
            </a:r>
            <a:r>
              <a:rPr lang="en-GB" sz="1600" dirty="0">
                <a:ea typeface="Calibri" panose="020F0502020204030204"/>
                <a:cs typeface="Calibri" panose="020F0502020204030204"/>
              </a:rPr>
              <a:t>, get etc.</a:t>
            </a:r>
            <a:endParaRPr lang="en-US" sz="1600" dirty="0">
              <a:ea typeface="Calibri" panose="020F0502020204030204"/>
              <a:cs typeface="Calibri" panose="020F0502020204030204"/>
            </a:endParaRPr>
          </a:p>
          <a:p>
            <a:r>
              <a:rPr lang="en-GB" sz="1600" dirty="0">
                <a:ea typeface="Calibri" panose="020F0502020204030204"/>
                <a:cs typeface="Calibri" panose="020F0502020204030204"/>
              </a:rPr>
              <a:t>The difference between HashSet and HashMap, is that HashSet contains only values, while HashMap contains keys and values</a:t>
            </a:r>
          </a:p>
          <a:p>
            <a:r>
              <a:rPr lang="en-GB" sz="1600" dirty="0">
                <a:ea typeface="Calibri" panose="020F0502020204030204"/>
                <a:cs typeface="Calibri" panose="020F0502020204030204"/>
              </a:rPr>
              <a:t>Class exercise 3A – :  1. create a Book entity with fields id, book title, book author, book quantity. 2. create constructors, getters and override the default </a:t>
            </a:r>
            <a:r>
              <a:rPr lang="en-GB" sz="1600" dirty="0" err="1">
                <a:ea typeface="Calibri" panose="020F0502020204030204"/>
                <a:cs typeface="Calibri" panose="020F0502020204030204"/>
              </a:rPr>
              <a:t>toString</a:t>
            </a:r>
            <a:r>
              <a:rPr lang="en-GB" sz="1600" dirty="0">
                <a:ea typeface="Calibri" panose="020F0502020204030204"/>
                <a:cs typeface="Calibri" panose="020F0502020204030204"/>
              </a:rPr>
              <a:t>() method. 3. create a Main class and instantiate your book entity with five instances created. Using a HashMap where Integer is the key and the Book entity is the value,  map five instances of the book you instantiated and use an advanced for loop to iterate over the key, value pairs and print out each book entry with the necessary details. User proper model package.</a:t>
            </a:r>
          </a:p>
          <a:p>
            <a:r>
              <a:rPr lang="en-GB" sz="1600">
                <a:ea typeface="Calibri" panose="020F0502020204030204"/>
                <a:cs typeface="Calibri" panose="020F0502020204030204"/>
              </a:rPr>
              <a:t>Class exercise 3A1 : peer-to-peer – Pls read carefully and follow instruction: </a:t>
            </a:r>
            <a:r>
              <a:rPr lang="en-GB" sz="1600">
                <a:ea typeface="+mn-lt"/>
                <a:cs typeface="+mn-lt"/>
              </a:rPr>
              <a:t>Exercise Description: You're tasked with </a:t>
            </a:r>
            <a:r>
              <a:rPr lang="en-GB" sz="1600" dirty="0">
                <a:ea typeface="+mn-lt"/>
                <a:cs typeface="+mn-lt"/>
              </a:rPr>
              <a:t>creating a simple program to track the grades of students. Each student has a unique ID (integer) and a corresponding grade (double). You'll use a HashMap to store this information, where the student ID is the key and the grade is the value.</a:t>
            </a:r>
            <a:endParaRPr lang="en-GB" sz="1600" dirty="0">
              <a:ea typeface="Calibri" panose="020F0502020204030204"/>
              <a:cs typeface="Calibri" panose="020F0502020204030204"/>
            </a:endParaRPr>
          </a:p>
          <a:p>
            <a:r>
              <a:rPr lang="en-GB" sz="1600" dirty="0">
                <a:ea typeface="+mn-lt"/>
                <a:cs typeface="+mn-lt"/>
              </a:rPr>
              <a:t>Tasks:</a:t>
            </a:r>
            <a:endParaRPr lang="en-GB" sz="1600" dirty="0">
              <a:ea typeface="Calibri" panose="020F0502020204030204"/>
              <a:cs typeface="Calibri" panose="020F0502020204030204"/>
            </a:endParaRPr>
          </a:p>
          <a:p>
            <a:r>
              <a:rPr lang="en-GB" sz="1600" dirty="0">
                <a:ea typeface="+mn-lt"/>
                <a:cs typeface="+mn-lt"/>
              </a:rPr>
              <a:t>1. Create a Java class called </a:t>
            </a:r>
            <a:r>
              <a:rPr lang="en-GB" sz="1600" b="1" err="1">
                <a:ea typeface="+mn-lt"/>
                <a:cs typeface="+mn-lt"/>
              </a:rPr>
              <a:t>GradeTracker</a:t>
            </a:r>
            <a:r>
              <a:rPr lang="en-GB" sz="1600" dirty="0">
                <a:ea typeface="+mn-lt"/>
                <a:cs typeface="+mn-lt"/>
              </a:rPr>
              <a:t>.</a:t>
            </a:r>
            <a:endParaRPr lang="en-GB" sz="1600">
              <a:ea typeface="Calibri"/>
              <a:cs typeface="Calibri"/>
            </a:endParaRPr>
          </a:p>
          <a:p>
            <a:r>
              <a:rPr lang="en-GB" sz="1600" dirty="0">
                <a:ea typeface="+mn-lt"/>
                <a:cs typeface="+mn-lt"/>
              </a:rPr>
              <a:t>2. Inside the </a:t>
            </a:r>
            <a:r>
              <a:rPr lang="en-GB" sz="1600" b="1" err="1">
                <a:ea typeface="+mn-lt"/>
                <a:cs typeface="+mn-lt"/>
              </a:rPr>
              <a:t>GradeTracker</a:t>
            </a:r>
            <a:r>
              <a:rPr lang="en-GB" sz="1600" dirty="0">
                <a:ea typeface="+mn-lt"/>
                <a:cs typeface="+mn-lt"/>
              </a:rPr>
              <a:t> class, create a HashMap to store the student grades. Use </a:t>
            </a:r>
            <a:r>
              <a:rPr lang="en-GB" sz="1600" b="1" dirty="0">
                <a:ea typeface="+mn-lt"/>
                <a:cs typeface="+mn-lt"/>
              </a:rPr>
              <a:t>Integer</a:t>
            </a:r>
            <a:r>
              <a:rPr lang="en-GB" sz="1600" dirty="0">
                <a:ea typeface="+mn-lt"/>
                <a:cs typeface="+mn-lt"/>
              </a:rPr>
              <a:t> as the key type (for student ID) and </a:t>
            </a:r>
            <a:r>
              <a:rPr lang="en-GB" sz="1600" b="1" dirty="0">
                <a:ea typeface="+mn-lt"/>
                <a:cs typeface="+mn-lt"/>
              </a:rPr>
              <a:t>Double</a:t>
            </a:r>
            <a:r>
              <a:rPr lang="en-GB" sz="1600" dirty="0">
                <a:ea typeface="+mn-lt"/>
                <a:cs typeface="+mn-lt"/>
              </a:rPr>
              <a:t> as the value type (for student grade).</a:t>
            </a:r>
            <a:endParaRPr lang="en-GB" sz="1600">
              <a:ea typeface="Calibri"/>
              <a:cs typeface="Calibri"/>
            </a:endParaRPr>
          </a:p>
          <a:p>
            <a:r>
              <a:rPr lang="en-GB" sz="1600" dirty="0">
                <a:ea typeface="+mn-lt"/>
                <a:cs typeface="+mn-lt"/>
              </a:rPr>
              <a:t>3. create a no </a:t>
            </a:r>
            <a:r>
              <a:rPr lang="en-GB" sz="1600" err="1">
                <a:ea typeface="+mn-lt"/>
                <a:cs typeface="+mn-lt"/>
              </a:rPr>
              <a:t>defalult</a:t>
            </a:r>
            <a:r>
              <a:rPr lang="en-GB" sz="1600" dirty="0">
                <a:ea typeface="+mn-lt"/>
                <a:cs typeface="+mn-lt"/>
              </a:rPr>
              <a:t> constructor and instantiate the </a:t>
            </a:r>
            <a:r>
              <a:rPr lang="en-GB" sz="1600" err="1">
                <a:ea typeface="+mn-lt"/>
                <a:cs typeface="+mn-lt"/>
              </a:rPr>
              <a:t>hashmap</a:t>
            </a:r>
            <a:r>
              <a:rPr lang="en-GB" sz="1600" dirty="0">
                <a:ea typeface="+mn-lt"/>
                <a:cs typeface="+mn-lt"/>
              </a:rPr>
              <a:t>.</a:t>
            </a:r>
          </a:p>
          <a:p>
            <a:r>
              <a:rPr lang="en-GB" sz="1600" dirty="0">
                <a:ea typeface="+mn-lt"/>
                <a:cs typeface="+mn-lt"/>
              </a:rPr>
              <a:t>3. Create a method named </a:t>
            </a:r>
            <a:r>
              <a:rPr lang="en-GB" sz="1600" b="1" err="1">
                <a:ea typeface="+mn-lt"/>
                <a:cs typeface="+mn-lt"/>
              </a:rPr>
              <a:t>addGrade</a:t>
            </a:r>
            <a:r>
              <a:rPr lang="en-GB" sz="1600" dirty="0">
                <a:ea typeface="+mn-lt"/>
                <a:cs typeface="+mn-lt"/>
              </a:rPr>
              <a:t> that takes two parameters: </a:t>
            </a:r>
            <a:r>
              <a:rPr lang="en-GB" sz="1600" b="1" err="1">
                <a:ea typeface="+mn-lt"/>
                <a:cs typeface="+mn-lt"/>
              </a:rPr>
              <a:t>studentID</a:t>
            </a:r>
            <a:r>
              <a:rPr lang="en-GB" sz="1600" dirty="0">
                <a:ea typeface="+mn-lt"/>
                <a:cs typeface="+mn-lt"/>
              </a:rPr>
              <a:t> (int) and </a:t>
            </a:r>
            <a:r>
              <a:rPr lang="en-GB" sz="1600" b="1" dirty="0">
                <a:ea typeface="+mn-lt"/>
                <a:cs typeface="+mn-lt"/>
              </a:rPr>
              <a:t>grade</a:t>
            </a:r>
            <a:r>
              <a:rPr lang="en-GB" sz="1600" dirty="0">
                <a:ea typeface="+mn-lt"/>
                <a:cs typeface="+mn-lt"/>
              </a:rPr>
              <a:t> (double). This method should add a new entry to the HashMap with the provided student ID and grade.</a:t>
            </a:r>
            <a:endParaRPr lang="en-GB" sz="1600">
              <a:ea typeface="Calibri"/>
              <a:cs typeface="Calibri"/>
            </a:endParaRPr>
          </a:p>
          <a:p>
            <a:r>
              <a:rPr lang="en-GB" sz="1600" dirty="0">
                <a:ea typeface="+mn-lt"/>
                <a:cs typeface="+mn-lt"/>
              </a:rPr>
              <a:t>4. Create a method named </a:t>
            </a:r>
            <a:r>
              <a:rPr lang="en-GB" sz="1600" b="1" err="1">
                <a:ea typeface="+mn-lt"/>
                <a:cs typeface="+mn-lt"/>
              </a:rPr>
              <a:t>getGrade</a:t>
            </a:r>
            <a:r>
              <a:rPr lang="en-GB" sz="1600" dirty="0">
                <a:ea typeface="+mn-lt"/>
                <a:cs typeface="+mn-lt"/>
              </a:rPr>
              <a:t> that takes </a:t>
            </a:r>
            <a:r>
              <a:rPr lang="en-GB" sz="1600" b="1" err="1">
                <a:ea typeface="+mn-lt"/>
                <a:cs typeface="+mn-lt"/>
              </a:rPr>
              <a:t>studentID</a:t>
            </a:r>
            <a:r>
              <a:rPr lang="en-GB" sz="1600" dirty="0">
                <a:ea typeface="+mn-lt"/>
                <a:cs typeface="+mn-lt"/>
              </a:rPr>
              <a:t> as a parameter and returns the grade associated with that </a:t>
            </a:r>
            <a:r>
              <a:rPr lang="en-GB" sz="1600">
                <a:ea typeface="+mn-lt"/>
                <a:cs typeface="+mn-lt"/>
              </a:rPr>
              <a:t>student. Edge case - If the student ID </a:t>
            </a:r>
            <a:r>
              <a:rPr lang="en-GB" sz="1600" dirty="0">
                <a:ea typeface="+mn-lt"/>
                <a:cs typeface="+mn-lt"/>
              </a:rPr>
              <a:t>is not found in the HashMap, return –</a:t>
            </a:r>
            <a:r>
              <a:rPr lang="en-GB" sz="1600" b="1" dirty="0">
                <a:ea typeface="+mn-lt"/>
                <a:cs typeface="+mn-lt"/>
              </a:rPr>
              <a:t>1.0</a:t>
            </a:r>
            <a:r>
              <a:rPr lang="en-GB" sz="1600" dirty="0">
                <a:ea typeface="+mn-lt"/>
                <a:cs typeface="+mn-lt"/>
              </a:rPr>
              <a:t>.</a:t>
            </a:r>
            <a:endParaRPr lang="en-GB" sz="1600">
              <a:ea typeface="Calibri"/>
              <a:cs typeface="Calibri"/>
            </a:endParaRPr>
          </a:p>
          <a:p>
            <a:r>
              <a:rPr lang="en-GB" sz="1600" dirty="0">
                <a:ea typeface="+mn-lt"/>
                <a:cs typeface="+mn-lt"/>
              </a:rPr>
              <a:t>5. Create the </a:t>
            </a:r>
            <a:r>
              <a:rPr lang="en-GB" sz="1600" b="1" dirty="0">
                <a:ea typeface="+mn-lt"/>
                <a:cs typeface="+mn-lt"/>
              </a:rPr>
              <a:t>main</a:t>
            </a:r>
            <a:r>
              <a:rPr lang="en-GB" sz="1600" dirty="0">
                <a:ea typeface="+mn-lt"/>
                <a:cs typeface="+mn-lt"/>
              </a:rPr>
              <a:t>  class and create an instance of </a:t>
            </a:r>
            <a:r>
              <a:rPr lang="en-GB" sz="1600" b="1" err="1">
                <a:ea typeface="+mn-lt"/>
                <a:cs typeface="+mn-lt"/>
              </a:rPr>
              <a:t>GradeTracker</a:t>
            </a:r>
            <a:r>
              <a:rPr lang="en-GB" sz="1600" dirty="0">
                <a:ea typeface="+mn-lt"/>
                <a:cs typeface="+mn-lt"/>
              </a:rPr>
              <a:t>.</a:t>
            </a:r>
            <a:endParaRPr lang="en-GB" sz="1600">
              <a:ea typeface="Calibri"/>
              <a:cs typeface="Calibri"/>
            </a:endParaRPr>
          </a:p>
          <a:p>
            <a:r>
              <a:rPr lang="en-GB" sz="1600" dirty="0">
                <a:ea typeface="+mn-lt"/>
                <a:cs typeface="+mn-lt"/>
              </a:rPr>
              <a:t>6. Add at least three student grades using the </a:t>
            </a:r>
            <a:r>
              <a:rPr lang="en-GB" sz="1600" b="1" err="1">
                <a:ea typeface="+mn-lt"/>
                <a:cs typeface="+mn-lt"/>
              </a:rPr>
              <a:t>addGrade</a:t>
            </a:r>
            <a:r>
              <a:rPr lang="en-GB" sz="1600" dirty="0">
                <a:ea typeface="+mn-lt"/>
                <a:cs typeface="+mn-lt"/>
              </a:rPr>
              <a:t> method.</a:t>
            </a:r>
            <a:endParaRPr lang="en-GB" sz="1600">
              <a:ea typeface="Calibri"/>
              <a:cs typeface="Calibri"/>
            </a:endParaRPr>
          </a:p>
          <a:p>
            <a:r>
              <a:rPr lang="en-GB" sz="1600" dirty="0">
                <a:ea typeface="+mn-lt"/>
                <a:cs typeface="+mn-lt"/>
              </a:rPr>
              <a:t>7. Test the </a:t>
            </a:r>
            <a:r>
              <a:rPr lang="en-GB" sz="1600" b="1" err="1">
                <a:ea typeface="+mn-lt"/>
                <a:cs typeface="+mn-lt"/>
              </a:rPr>
              <a:t>getGrade</a:t>
            </a:r>
            <a:r>
              <a:rPr lang="en-GB" sz="1600" dirty="0">
                <a:ea typeface="+mn-lt"/>
                <a:cs typeface="+mn-lt"/>
              </a:rPr>
              <a:t> method by retrieving and printing the grades of the added students.</a:t>
            </a:r>
            <a:endParaRPr lang="en-GB" sz="1600" dirty="0">
              <a:ea typeface="Calibri"/>
              <a:cs typeface="Calibri"/>
            </a:endParaRPr>
          </a:p>
          <a:p>
            <a:endParaRPr lang="en-GB" sz="1200" dirty="0">
              <a:ea typeface="Calibri" panose="020F0502020204030204"/>
              <a:cs typeface="Calibri" panose="020F0502020204030204"/>
            </a:endParaRPr>
          </a:p>
          <a:p>
            <a:endParaRPr lang="en-GB" sz="1200" dirty="0">
              <a:ea typeface="Calibri" panose="020F0502020204030204"/>
              <a:cs typeface="Calibri" panose="020F0502020204030204"/>
            </a:endParaRPr>
          </a:p>
        </p:txBody>
      </p:sp>
    </p:spTree>
    <p:extLst>
      <p:ext uri="{BB962C8B-B14F-4D97-AF65-F5344CB8AC3E}">
        <p14:creationId xmlns:p14="http://schemas.microsoft.com/office/powerpoint/2010/main" val="28550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5E88-CAC5-9EE7-566C-50F9A6215BA7}"/>
              </a:ext>
            </a:extLst>
          </p:cNvPr>
          <p:cNvSpPr>
            <a:spLocks noGrp="1"/>
          </p:cNvSpPr>
          <p:nvPr>
            <p:ph type="title"/>
          </p:nvPr>
        </p:nvSpPr>
        <p:spPr/>
        <p:txBody>
          <a:bodyPr/>
          <a:lstStyle/>
          <a:p>
            <a:pPr algn="ctr"/>
            <a:r>
              <a:rPr lang="en-GB" b="1" dirty="0">
                <a:solidFill>
                  <a:schemeClr val="accent6"/>
                </a:solidFill>
                <a:ea typeface="Calibri Light" panose="020F0302020204030204"/>
                <a:cs typeface="Calibri Light" panose="020F0302020204030204"/>
              </a:rPr>
              <a:t>What is java Collections?</a:t>
            </a:r>
          </a:p>
        </p:txBody>
      </p:sp>
      <p:sp>
        <p:nvSpPr>
          <p:cNvPr id="3" name="Content Placeholder 2">
            <a:extLst>
              <a:ext uri="{FF2B5EF4-FFF2-40B4-BE49-F238E27FC236}">
                <a16:creationId xmlns:a16="http://schemas.microsoft.com/office/drawing/2014/main" id="{08866C8E-3279-BB67-DBD4-28AEDBCDA9F2}"/>
              </a:ext>
            </a:extLst>
          </p:cNvPr>
          <p:cNvSpPr>
            <a:spLocks noGrp="1"/>
          </p:cNvSpPr>
          <p:nvPr>
            <p:ph idx="1"/>
          </p:nvPr>
        </p:nvSpPr>
        <p:spPr>
          <a:xfrm>
            <a:off x="770467" y="1825625"/>
            <a:ext cx="10583333" cy="4960938"/>
          </a:xfrm>
        </p:spPr>
        <p:txBody>
          <a:bodyPr vert="horz" lIns="91440" tIns="45720" rIns="91440" bIns="45720" rtlCol="0" anchor="t">
            <a:normAutofit/>
          </a:bodyPr>
          <a:lstStyle/>
          <a:p>
            <a:r>
              <a:rPr lang="en-GB" sz="1800" dirty="0">
                <a:cs typeface="Calibri" panose="020F0502020204030204"/>
              </a:rPr>
              <a:t>The Collections in java is a framework that has a set of classes and interfaces provided by java to handle collection of objects. It provides various data structures and algorithms to store and manipulate group of objects efficiently. The java Collections can achieve all the operations that you perform on a data such as searching, sorting, insertion, manipulation and deletion.</a:t>
            </a:r>
            <a:endParaRPr lang="en-US" sz="1800">
              <a:ea typeface="Calibri"/>
              <a:cs typeface="Calibri" panose="020F0502020204030204"/>
            </a:endParaRPr>
          </a:p>
          <a:p>
            <a:r>
              <a:rPr lang="en-GB" sz="1800" dirty="0">
                <a:solidFill>
                  <a:srgbClr val="333333"/>
                </a:solidFill>
                <a:ea typeface="+mn-lt"/>
                <a:cs typeface="+mn-lt"/>
              </a:rPr>
              <a:t>Java Collection means a single unit of objects. Java Collection framework provides many interfaces (Set, List, Queue, Deque) and classes (</a:t>
            </a:r>
            <a:r>
              <a:rPr lang="en-GB" sz="1800" dirty="0">
                <a:solidFill>
                  <a:srgbClr val="008000"/>
                </a:solidFill>
                <a:ea typeface="+mn-lt"/>
                <a:cs typeface="+mn-lt"/>
                <a:hlinkClick r:id="rId2"/>
              </a:rPr>
              <a:t>ArrayList</a:t>
            </a:r>
            <a:r>
              <a:rPr lang="en-GB" sz="1800" dirty="0">
                <a:solidFill>
                  <a:srgbClr val="333333"/>
                </a:solidFill>
                <a:ea typeface="+mn-lt"/>
                <a:cs typeface="+mn-lt"/>
              </a:rPr>
              <a:t>, Vector, </a:t>
            </a:r>
            <a:r>
              <a:rPr lang="en-GB" sz="1800" dirty="0">
                <a:solidFill>
                  <a:srgbClr val="008000"/>
                </a:solidFill>
                <a:ea typeface="+mn-lt"/>
                <a:cs typeface="+mn-lt"/>
                <a:hlinkClick r:id="rId3"/>
              </a:rPr>
              <a:t>LinkedList</a:t>
            </a:r>
            <a:r>
              <a:rPr lang="en-GB" sz="1800" dirty="0">
                <a:solidFill>
                  <a:srgbClr val="333333"/>
                </a:solidFill>
                <a:ea typeface="+mn-lt"/>
                <a:cs typeface="+mn-lt"/>
              </a:rPr>
              <a:t>, </a:t>
            </a:r>
            <a:r>
              <a:rPr lang="en-GB" sz="1800" dirty="0">
                <a:solidFill>
                  <a:srgbClr val="008000"/>
                </a:solidFill>
                <a:ea typeface="+mn-lt"/>
                <a:cs typeface="+mn-lt"/>
                <a:hlinkClick r:id="rId4"/>
              </a:rPr>
              <a:t>PriorityQueue</a:t>
            </a:r>
            <a:r>
              <a:rPr lang="en-GB" sz="1800" dirty="0">
                <a:solidFill>
                  <a:srgbClr val="333333"/>
                </a:solidFill>
                <a:ea typeface="+mn-lt"/>
                <a:cs typeface="+mn-lt"/>
              </a:rPr>
              <a:t>, HashSet, </a:t>
            </a:r>
            <a:r>
              <a:rPr lang="en-GB" sz="1800" dirty="0" err="1">
                <a:solidFill>
                  <a:srgbClr val="333333"/>
                </a:solidFill>
                <a:ea typeface="+mn-lt"/>
                <a:cs typeface="+mn-lt"/>
              </a:rPr>
              <a:t>LinkedHashSet</a:t>
            </a:r>
            <a:r>
              <a:rPr lang="en-GB" sz="1800" dirty="0">
                <a:solidFill>
                  <a:srgbClr val="333333"/>
                </a:solidFill>
                <a:ea typeface="+mn-lt"/>
                <a:cs typeface="+mn-lt"/>
              </a:rPr>
              <a:t>, </a:t>
            </a:r>
            <a:r>
              <a:rPr lang="en-GB" sz="1800" dirty="0" err="1">
                <a:solidFill>
                  <a:srgbClr val="333333"/>
                </a:solidFill>
                <a:ea typeface="+mn-lt"/>
                <a:cs typeface="+mn-lt"/>
              </a:rPr>
              <a:t>TreeSet</a:t>
            </a:r>
            <a:r>
              <a:rPr lang="en-GB" sz="1800" dirty="0">
                <a:solidFill>
                  <a:srgbClr val="333333"/>
                </a:solidFill>
                <a:ea typeface="+mn-lt"/>
                <a:cs typeface="+mn-lt"/>
              </a:rPr>
              <a:t>).</a:t>
            </a:r>
            <a:endParaRPr lang="en-GB" sz="1800">
              <a:ea typeface="Calibri"/>
              <a:cs typeface="Calibri" panose="020F0502020204030204"/>
            </a:endParaRPr>
          </a:p>
          <a:p>
            <a:r>
              <a:rPr lang="en-GB" sz="1800" dirty="0">
                <a:cs typeface="Calibri" panose="020F0502020204030204"/>
              </a:rPr>
              <a:t>Key components of the java collections framework includes :</a:t>
            </a:r>
            <a:endParaRPr lang="en-GB" sz="1800">
              <a:ea typeface="Calibri"/>
              <a:cs typeface="Calibri" panose="020F0502020204030204"/>
            </a:endParaRPr>
          </a:p>
          <a:p>
            <a:r>
              <a:rPr lang="en-GB" sz="1800" dirty="0">
                <a:cs typeface="Calibri" panose="020F0502020204030204"/>
              </a:rPr>
              <a:t>1. interfaces :-  these describe the abstract data types that represent collections, such as List, Set, Map, Queue etc.</a:t>
            </a:r>
            <a:endParaRPr lang="en-GB" sz="1800">
              <a:ea typeface="Calibri"/>
              <a:cs typeface="Calibri" panose="020F0502020204030204"/>
            </a:endParaRPr>
          </a:p>
          <a:p>
            <a:r>
              <a:rPr lang="en-GB" sz="1800" dirty="0">
                <a:cs typeface="Calibri" panose="020F0502020204030204"/>
              </a:rPr>
              <a:t>2. class implementations :- these are the concrete implementations of the interfaces mentioned above, such as </a:t>
            </a:r>
            <a:r>
              <a:rPr lang="en-GB" sz="1800" err="1">
                <a:cs typeface="Calibri" panose="020F0502020204030204"/>
              </a:rPr>
              <a:t>Arraylist</a:t>
            </a:r>
            <a:r>
              <a:rPr lang="en-GB" sz="1800" dirty="0">
                <a:cs typeface="Calibri" panose="020F0502020204030204"/>
              </a:rPr>
              <a:t>, LinkedList, HashSet, HashMap, PriorityQueue. Etc.</a:t>
            </a:r>
            <a:endParaRPr lang="en-GB" sz="1800">
              <a:ea typeface="Calibri"/>
              <a:cs typeface="Calibri" panose="020F0502020204030204"/>
            </a:endParaRPr>
          </a:p>
          <a:p>
            <a:r>
              <a:rPr lang="en-GB" sz="1800" dirty="0">
                <a:cs typeface="Calibri" panose="020F0502020204030204"/>
              </a:rPr>
              <a:t>3. algorithms :- these are steps or methods to performs useful computations, such as searching, sorting, shuffling, etc on collections.</a:t>
            </a:r>
            <a:endParaRPr lang="en-GB" sz="1800" dirty="0">
              <a:ea typeface="Calibri"/>
              <a:cs typeface="Calibri" panose="020F0502020204030204"/>
            </a:endParaRPr>
          </a:p>
          <a:p>
            <a:endParaRPr lang="en-GB" sz="1200" dirty="0">
              <a:cs typeface="Calibri" panose="020F0502020204030204"/>
            </a:endParaRPr>
          </a:p>
          <a:p>
            <a:pPr marL="0" indent="0">
              <a:buNone/>
            </a:pPr>
            <a:endParaRPr lang="en-GB" sz="1200" dirty="0">
              <a:cs typeface="Calibri" panose="020F0502020204030204"/>
            </a:endParaRPr>
          </a:p>
          <a:p>
            <a:pPr marL="0" indent="0">
              <a:buNone/>
            </a:pPr>
            <a:endParaRPr lang="en-GB" sz="1200" dirty="0">
              <a:cs typeface="Calibri" panose="020F0502020204030204"/>
            </a:endParaRPr>
          </a:p>
          <a:p>
            <a:pPr marL="0" indent="0">
              <a:buNone/>
            </a:pPr>
            <a:endParaRPr lang="en-GB" sz="1200" dirty="0">
              <a:cs typeface="Calibri" panose="020F0502020204030204"/>
            </a:endParaRPr>
          </a:p>
        </p:txBody>
      </p:sp>
    </p:spTree>
    <p:extLst>
      <p:ext uri="{BB962C8B-B14F-4D97-AF65-F5344CB8AC3E}">
        <p14:creationId xmlns:p14="http://schemas.microsoft.com/office/powerpoint/2010/main" val="1709410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7BF6F-55A6-7E4E-0E90-DA9B06104C18}"/>
              </a:ext>
            </a:extLst>
          </p:cNvPr>
          <p:cNvSpPr>
            <a:spLocks noGrp="1"/>
          </p:cNvSpPr>
          <p:nvPr>
            <p:ph type="title"/>
          </p:nvPr>
        </p:nvSpPr>
        <p:spPr>
          <a:xfrm>
            <a:off x="838200" y="365125"/>
            <a:ext cx="10515600" cy="923227"/>
          </a:xfrm>
        </p:spPr>
        <p:txBody>
          <a:bodyPr/>
          <a:lstStyle/>
          <a:p>
            <a:pPr algn="ctr"/>
            <a:r>
              <a:rPr lang="en-GB" sz="4000" b="1" dirty="0">
                <a:solidFill>
                  <a:schemeClr val="accent6"/>
                </a:solidFill>
                <a:ea typeface="+mj-lt"/>
                <a:cs typeface="+mj-lt"/>
              </a:rPr>
              <a:t>Java collections cont.</a:t>
            </a:r>
            <a:endParaRPr lang="en-GB" sz="4000" dirty="0">
              <a:solidFill>
                <a:schemeClr val="accent6"/>
              </a:solidFill>
              <a:ea typeface="+mj-lt"/>
              <a:cs typeface="+mj-lt"/>
            </a:endParaRPr>
          </a:p>
          <a:p>
            <a:endParaRPr lang="en-GB" sz="4000" dirty="0">
              <a:ea typeface="+mj-lt"/>
              <a:cs typeface="+mj-lt"/>
            </a:endParaRPr>
          </a:p>
          <a:p>
            <a:pPr algn="ctr"/>
            <a:endParaRPr lang="en-US" dirty="0">
              <a:cs typeface="Calibri Light"/>
            </a:endParaRPr>
          </a:p>
        </p:txBody>
      </p:sp>
      <p:sp>
        <p:nvSpPr>
          <p:cNvPr id="3" name="Content Placeholder 2">
            <a:extLst>
              <a:ext uri="{FF2B5EF4-FFF2-40B4-BE49-F238E27FC236}">
                <a16:creationId xmlns:a16="http://schemas.microsoft.com/office/drawing/2014/main" id="{BED7A0A5-CA17-12C1-9A5E-59476932C2D8}"/>
              </a:ext>
            </a:extLst>
          </p:cNvPr>
          <p:cNvSpPr>
            <a:spLocks noGrp="1"/>
          </p:cNvSpPr>
          <p:nvPr>
            <p:ph idx="1"/>
          </p:nvPr>
        </p:nvSpPr>
        <p:spPr>
          <a:xfrm>
            <a:off x="850392" y="1008761"/>
            <a:ext cx="10503408" cy="5570538"/>
          </a:xfrm>
        </p:spPr>
        <p:txBody>
          <a:bodyPr vert="horz" lIns="91440" tIns="45720" rIns="91440" bIns="45720" rtlCol="0" anchor="t">
            <a:noAutofit/>
          </a:bodyPr>
          <a:lstStyle/>
          <a:p>
            <a:r>
              <a:rPr lang="en-GB" sz="1600" dirty="0">
                <a:latin typeface="Arial"/>
                <a:cs typeface="Arial"/>
              </a:rPr>
              <a:t>What is java List :-  List in java provides the interface to  maintained the ordered collection. It contains indexed based methods to insert, update, delete and search the elements. List can contain duplicate elements as well as store null elements. The List interface is found in the </a:t>
            </a:r>
            <a:r>
              <a:rPr lang="en-GB" sz="1600" dirty="0" err="1">
                <a:latin typeface="Arial"/>
                <a:cs typeface="Arial"/>
              </a:rPr>
              <a:t>java.util</a:t>
            </a:r>
            <a:r>
              <a:rPr lang="en-GB" sz="1600" dirty="0">
                <a:latin typeface="Arial"/>
                <a:cs typeface="Arial"/>
              </a:rPr>
              <a:t> package which inherits the Collection interface. The classes that implement the List interface are : </a:t>
            </a:r>
            <a:r>
              <a:rPr lang="en-GB" sz="1600" dirty="0" err="1">
                <a:latin typeface="Arial"/>
                <a:cs typeface="Arial"/>
              </a:rPr>
              <a:t>ArrayList</a:t>
            </a:r>
            <a:r>
              <a:rPr lang="en-GB" sz="1600" dirty="0">
                <a:latin typeface="Arial"/>
                <a:cs typeface="Arial"/>
              </a:rPr>
              <a:t>, LinkedList, Stack, Vector. The </a:t>
            </a:r>
            <a:r>
              <a:rPr lang="en-GB" sz="1600" dirty="0" err="1">
                <a:latin typeface="Arial"/>
                <a:cs typeface="Arial"/>
              </a:rPr>
              <a:t>ArrayList</a:t>
            </a:r>
            <a:r>
              <a:rPr lang="en-GB" sz="1600" dirty="0">
                <a:latin typeface="Arial"/>
                <a:cs typeface="Arial"/>
              </a:rPr>
              <a:t> and LinkedList are widely used, the Vector is now deprecated since java 5.</a:t>
            </a:r>
            <a:endParaRPr lang="en-US" sz="1600" dirty="0">
              <a:latin typeface="Arial"/>
              <a:cs typeface="Arial"/>
            </a:endParaRPr>
          </a:p>
          <a:p>
            <a:r>
              <a:rPr lang="en-GB" sz="1600" dirty="0">
                <a:latin typeface="Arial"/>
                <a:cs typeface="Arial"/>
              </a:rPr>
              <a:t>Java List methods :</a:t>
            </a:r>
            <a:endParaRPr lang="en-US" sz="1600" dirty="0">
              <a:latin typeface="Arial"/>
              <a:cs typeface="Arial"/>
            </a:endParaRPr>
          </a:p>
          <a:p>
            <a:r>
              <a:rPr lang="en-GB" sz="1600" dirty="0">
                <a:latin typeface="Arial"/>
                <a:cs typeface="Arial"/>
              </a:rPr>
              <a:t>1. add(E e) --  it is used to append the specified element at the end of the list</a:t>
            </a:r>
            <a:endParaRPr lang="en-US" sz="1600" dirty="0">
              <a:latin typeface="Arial"/>
              <a:cs typeface="Arial"/>
            </a:endParaRPr>
          </a:p>
          <a:p>
            <a:r>
              <a:rPr lang="en-GB" sz="1600" dirty="0">
                <a:latin typeface="Arial"/>
                <a:cs typeface="Arial"/>
              </a:rPr>
              <a:t>2. clear() -- it is used to remove all of the elements from the list.</a:t>
            </a:r>
            <a:endParaRPr lang="en-US" sz="1600" dirty="0">
              <a:latin typeface="Arial"/>
              <a:cs typeface="Arial"/>
            </a:endParaRPr>
          </a:p>
          <a:p>
            <a:r>
              <a:rPr lang="en-GB" sz="1600" dirty="0">
                <a:latin typeface="Arial"/>
                <a:cs typeface="Arial"/>
              </a:rPr>
              <a:t>3. equals(Object o) -- it is used to compare the specified object with the element of the list.</a:t>
            </a:r>
            <a:endParaRPr lang="en-US" sz="1600" dirty="0">
              <a:latin typeface="Arial"/>
              <a:cs typeface="Arial"/>
            </a:endParaRPr>
          </a:p>
          <a:p>
            <a:r>
              <a:rPr lang="en-GB" sz="1600" dirty="0">
                <a:latin typeface="Arial"/>
                <a:cs typeface="Arial"/>
              </a:rPr>
              <a:t>4. get(E index) -- it is used to fetch the element from the particular position of the list.</a:t>
            </a:r>
            <a:endParaRPr lang="en-US" sz="1600" dirty="0">
              <a:latin typeface="Arial"/>
              <a:cs typeface="Arial"/>
            </a:endParaRPr>
          </a:p>
          <a:p>
            <a:r>
              <a:rPr lang="en-GB" sz="1600" dirty="0">
                <a:latin typeface="Arial"/>
                <a:cs typeface="Arial"/>
              </a:rPr>
              <a:t>5. </a:t>
            </a:r>
            <a:r>
              <a:rPr lang="en-GB" sz="1600" dirty="0" err="1">
                <a:latin typeface="Arial"/>
                <a:cs typeface="Arial"/>
              </a:rPr>
              <a:t>isEmpty</a:t>
            </a:r>
            <a:r>
              <a:rPr lang="en-GB" sz="1600" dirty="0">
                <a:latin typeface="Arial"/>
                <a:cs typeface="Arial"/>
              </a:rPr>
              <a:t>() -- it returns true if the list is empty, otherwise false.</a:t>
            </a:r>
            <a:endParaRPr lang="en-US" sz="1600" dirty="0">
              <a:latin typeface="Arial"/>
              <a:cs typeface="Arial"/>
            </a:endParaRPr>
          </a:p>
          <a:p>
            <a:r>
              <a:rPr lang="en-GB" sz="1600" dirty="0">
                <a:latin typeface="Arial"/>
                <a:cs typeface="Arial"/>
              </a:rPr>
              <a:t>6. </a:t>
            </a:r>
            <a:r>
              <a:rPr lang="en-GB" sz="1600" dirty="0" err="1">
                <a:latin typeface="Arial"/>
                <a:cs typeface="Arial"/>
              </a:rPr>
              <a:t>toArray</a:t>
            </a:r>
            <a:r>
              <a:rPr lang="en-GB" sz="1600" dirty="0">
                <a:latin typeface="Arial"/>
                <a:cs typeface="Arial"/>
              </a:rPr>
              <a:t>() -- it is use to return an array containing all the elements in the list</a:t>
            </a:r>
            <a:endParaRPr lang="en-US" sz="1600" dirty="0">
              <a:latin typeface="Arial"/>
              <a:cs typeface="Arial"/>
            </a:endParaRPr>
          </a:p>
          <a:p>
            <a:r>
              <a:rPr lang="en-GB" sz="1600" dirty="0">
                <a:latin typeface="Arial"/>
                <a:cs typeface="Arial"/>
              </a:rPr>
              <a:t>7. contains(Object o) -- it returns true if the list contain the specified element.</a:t>
            </a:r>
            <a:endParaRPr lang="en-US" sz="1600" dirty="0">
              <a:latin typeface="Arial"/>
              <a:cs typeface="Arial"/>
            </a:endParaRPr>
          </a:p>
          <a:p>
            <a:r>
              <a:rPr lang="en-GB" sz="1600" dirty="0">
                <a:latin typeface="Arial"/>
                <a:cs typeface="Arial"/>
              </a:rPr>
              <a:t>8. </a:t>
            </a:r>
            <a:r>
              <a:rPr lang="en-GB" sz="1600" dirty="0" err="1">
                <a:latin typeface="Arial"/>
                <a:cs typeface="Arial"/>
              </a:rPr>
              <a:t>indexOf</a:t>
            </a:r>
            <a:r>
              <a:rPr lang="en-GB" sz="1600" dirty="0">
                <a:latin typeface="Arial"/>
                <a:cs typeface="Arial"/>
              </a:rPr>
              <a:t>(Object o) -- it is used to return the index of the current list of the first occurrence of the specified element, or –1 if the list does not contain this element.</a:t>
            </a:r>
            <a:endParaRPr lang="en-US" sz="1600" dirty="0">
              <a:latin typeface="Arial"/>
              <a:cs typeface="Arial"/>
            </a:endParaRPr>
          </a:p>
          <a:p>
            <a:r>
              <a:rPr lang="en-GB" sz="1600" dirty="0">
                <a:latin typeface="Arial"/>
                <a:cs typeface="Arial"/>
              </a:rPr>
              <a:t>9. remove(int index) -- it is used to remove the element present at the specified position in the list.</a:t>
            </a:r>
            <a:endParaRPr lang="en-US" sz="1600" dirty="0">
              <a:latin typeface="Arial"/>
              <a:cs typeface="Arial"/>
            </a:endParaRPr>
          </a:p>
          <a:p>
            <a:r>
              <a:rPr lang="en-GB" sz="1600" dirty="0">
                <a:latin typeface="Arial"/>
                <a:cs typeface="Arial"/>
              </a:rPr>
              <a:t>10. Size() -- it is used to return the total number of elements present in the list.</a:t>
            </a:r>
            <a:endParaRPr lang="en-US" sz="1600" dirty="0">
              <a:latin typeface="Arial"/>
              <a:cs typeface="Arial"/>
            </a:endParaRPr>
          </a:p>
          <a:p>
            <a:endParaRPr lang="en-GB" sz="600" dirty="0">
              <a:latin typeface="Arial"/>
              <a:cs typeface="Arial"/>
            </a:endParaRPr>
          </a:p>
          <a:p>
            <a:endParaRPr lang="en-GB" sz="600" dirty="0">
              <a:latin typeface="Arial"/>
              <a:cs typeface="Arial"/>
            </a:endParaRPr>
          </a:p>
          <a:p>
            <a:endParaRPr lang="en-US" dirty="0">
              <a:cs typeface="Calibri"/>
            </a:endParaRPr>
          </a:p>
        </p:txBody>
      </p:sp>
    </p:spTree>
    <p:extLst>
      <p:ext uri="{BB962C8B-B14F-4D97-AF65-F5344CB8AC3E}">
        <p14:creationId xmlns:p14="http://schemas.microsoft.com/office/powerpoint/2010/main" val="1165352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B038-A5A4-3FCC-28E5-7F7451A4854B}"/>
              </a:ext>
            </a:extLst>
          </p:cNvPr>
          <p:cNvSpPr>
            <a:spLocks noGrp="1"/>
          </p:cNvSpPr>
          <p:nvPr>
            <p:ph type="title"/>
          </p:nvPr>
        </p:nvSpPr>
        <p:spPr>
          <a:xfrm>
            <a:off x="832556" y="365125"/>
            <a:ext cx="10521244" cy="631297"/>
          </a:xfrm>
        </p:spPr>
        <p:txBody>
          <a:bodyPr>
            <a:normAutofit fontScale="90000"/>
          </a:bodyPr>
          <a:lstStyle/>
          <a:p>
            <a:pPr algn="ctr"/>
            <a:r>
              <a:rPr lang="en-GB" b="1">
                <a:solidFill>
                  <a:schemeClr val="accent6"/>
                </a:solidFill>
                <a:ea typeface="+mj-lt"/>
                <a:cs typeface="+mj-lt"/>
              </a:rPr>
              <a:t>Java collections cont.</a:t>
            </a:r>
            <a:endParaRPr lang="en-US">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12D9BD51-A011-D665-1894-4113D29C30A1}"/>
              </a:ext>
            </a:extLst>
          </p:cNvPr>
          <p:cNvSpPr>
            <a:spLocks noGrp="1"/>
          </p:cNvSpPr>
          <p:nvPr>
            <p:ph idx="1"/>
          </p:nvPr>
        </p:nvSpPr>
        <p:spPr>
          <a:xfrm>
            <a:off x="828040" y="1216025"/>
            <a:ext cx="10520116" cy="5741226"/>
          </a:xfrm>
        </p:spPr>
        <p:txBody>
          <a:bodyPr vert="horz" lIns="91440" tIns="45720" rIns="91440" bIns="45720" rtlCol="0" anchor="t">
            <a:noAutofit/>
          </a:bodyPr>
          <a:lstStyle/>
          <a:p>
            <a:r>
              <a:rPr lang="en-GB" sz="1400" dirty="0">
                <a:ea typeface="Calibri" panose="020F0502020204030204"/>
                <a:cs typeface="Calibri" panose="020F0502020204030204"/>
              </a:rPr>
              <a:t>How to create  List ? :- </a:t>
            </a:r>
            <a:endParaRPr lang="en-US" sz="1400">
              <a:ea typeface="Calibri" panose="020F0502020204030204"/>
              <a:cs typeface="Calibri" panose="020F0502020204030204"/>
            </a:endParaRPr>
          </a:p>
          <a:p>
            <a:r>
              <a:rPr lang="en-GB" sz="1400" dirty="0">
                <a:ea typeface="Calibri" panose="020F0502020204030204"/>
                <a:cs typeface="Calibri" panose="020F0502020204030204"/>
              </a:rPr>
              <a:t>1. List&lt;String&gt; list = new </a:t>
            </a:r>
            <a:r>
              <a:rPr lang="en-GB" sz="1400" err="1">
                <a:ea typeface="Calibri" panose="020F0502020204030204"/>
                <a:cs typeface="Calibri" panose="020F0502020204030204"/>
              </a:rPr>
              <a:t>ArrayList</a:t>
            </a:r>
            <a:r>
              <a:rPr lang="en-GB" sz="1400" dirty="0">
                <a:ea typeface="Calibri" panose="020F0502020204030204"/>
                <a:cs typeface="Calibri" panose="020F0502020204030204"/>
              </a:rPr>
              <a:t>&lt;&gt;();  -- this create a list of type String using </a:t>
            </a:r>
            <a:r>
              <a:rPr lang="en-GB" sz="1400" err="1">
                <a:ea typeface="Calibri" panose="020F0502020204030204"/>
                <a:cs typeface="Calibri" panose="020F0502020204030204"/>
              </a:rPr>
              <a:t>ArrayList</a:t>
            </a:r>
            <a:r>
              <a:rPr lang="en-GB" sz="1400" dirty="0">
                <a:ea typeface="Calibri" panose="020F0502020204030204"/>
                <a:cs typeface="Calibri" panose="020F0502020204030204"/>
              </a:rPr>
              <a:t>.</a:t>
            </a:r>
          </a:p>
          <a:p>
            <a:r>
              <a:rPr lang="en-GB" sz="1400" dirty="0">
                <a:ea typeface="Calibri" panose="020F0502020204030204"/>
                <a:cs typeface="Calibri" panose="020F0502020204030204"/>
              </a:rPr>
              <a:t>2. List&lt;String&gt; list = new LinkedList&lt;&gt;(); -- this create a list of type String using </a:t>
            </a:r>
            <a:r>
              <a:rPr lang="en-GB" sz="1400" err="1">
                <a:ea typeface="Calibri" panose="020F0502020204030204"/>
                <a:cs typeface="Calibri" panose="020F0502020204030204"/>
              </a:rPr>
              <a:t>LinkedlList</a:t>
            </a:r>
            <a:r>
              <a:rPr lang="en-GB" sz="1400" dirty="0">
                <a:ea typeface="Calibri" panose="020F0502020204030204"/>
                <a:cs typeface="Calibri" panose="020F0502020204030204"/>
              </a:rPr>
              <a:t>.</a:t>
            </a:r>
          </a:p>
          <a:p>
            <a:endParaRPr lang="en-GB" sz="1400" dirty="0">
              <a:ea typeface="Calibri" panose="020F0502020204030204"/>
              <a:cs typeface="Calibri" panose="020F0502020204030204"/>
            </a:endParaRPr>
          </a:p>
          <a:p>
            <a:r>
              <a:rPr lang="en-GB" sz="1400" dirty="0">
                <a:ea typeface="Calibri" panose="020F0502020204030204"/>
                <a:cs typeface="Calibri" panose="020F0502020204030204"/>
              </a:rPr>
              <a:t>Class activity 6A – how to use a List  using </a:t>
            </a:r>
            <a:r>
              <a:rPr lang="en-GB" sz="1400" dirty="0" err="1">
                <a:ea typeface="Calibri" panose="020F0502020204030204"/>
                <a:cs typeface="Calibri" panose="020F0502020204030204"/>
              </a:rPr>
              <a:t>Arraylist</a:t>
            </a:r>
            <a:r>
              <a:rPr lang="en-GB" sz="1400" dirty="0">
                <a:ea typeface="Calibri" panose="020F0502020204030204"/>
                <a:cs typeface="Calibri" panose="020F0502020204030204"/>
              </a:rPr>
              <a:t> and LinkedList example with some methods</a:t>
            </a:r>
          </a:p>
          <a:p>
            <a:r>
              <a:rPr lang="en-GB" sz="1400" dirty="0">
                <a:ea typeface="Calibri" panose="020F0502020204030204"/>
                <a:cs typeface="Calibri" panose="020F0502020204030204"/>
              </a:rPr>
              <a:t>Class activity 7A – let's see an example on how to convert an Array into a List</a:t>
            </a:r>
          </a:p>
          <a:p>
            <a:r>
              <a:rPr lang="en-GB" sz="1400" dirty="0">
                <a:ea typeface="Calibri" panose="020F0502020204030204"/>
                <a:cs typeface="Calibri" panose="020F0502020204030204"/>
              </a:rPr>
              <a:t>Class activity 8A – let's see an example to convert List to an Array</a:t>
            </a:r>
          </a:p>
          <a:p>
            <a:endParaRPr lang="en-GB" sz="1400" dirty="0">
              <a:ea typeface="Calibri" panose="020F0502020204030204"/>
              <a:cs typeface="Calibri" panose="020F0502020204030204"/>
            </a:endParaRPr>
          </a:p>
          <a:p>
            <a:r>
              <a:rPr lang="en-GB" sz="1400" dirty="0">
                <a:ea typeface="Calibri" panose="020F0502020204030204"/>
                <a:cs typeface="Calibri" panose="020F0502020204030204"/>
              </a:rPr>
              <a:t>Class exercise 4A – write a program to sort a list of numbers using </a:t>
            </a:r>
            <a:r>
              <a:rPr lang="en-GB" sz="1400" dirty="0" err="1">
                <a:ea typeface="Calibri" panose="020F0502020204030204"/>
                <a:cs typeface="Calibri" panose="020F0502020204030204"/>
              </a:rPr>
              <a:t>ArrayList</a:t>
            </a:r>
            <a:r>
              <a:rPr lang="en-GB" sz="1400" dirty="0">
                <a:ea typeface="Calibri" panose="020F0502020204030204"/>
                <a:cs typeface="Calibri" panose="020F0502020204030204"/>
              </a:rPr>
              <a:t>. The numbers should be added to the list as  50, 30, 70, 40, 10 in that other, after which you should sort and use a for loop to print out the number from smallest to highest.</a:t>
            </a:r>
          </a:p>
          <a:p>
            <a:r>
              <a:rPr lang="en-GB" sz="1400" dirty="0">
                <a:ea typeface="Calibri" panose="020F0502020204030204"/>
                <a:cs typeface="Calibri" panose="020F0502020204030204"/>
              </a:rPr>
              <a:t>Class exercise 5A -- </a:t>
            </a:r>
            <a:r>
              <a:rPr lang="en-GB" sz="1400" dirty="0">
                <a:ea typeface="+mn-lt"/>
                <a:cs typeface="+mn-lt"/>
              </a:rPr>
              <a:t>1. Using LinkedList create a Book entity with fields id, book title, book author, book quantity. 2. create constructors and getters. 3. create a Main class to instantiate the book entity and create five instances. Using a List add five instances of the book entity and use a for loop to iterate over the book entity and print out each book entry with the necessary details.</a:t>
            </a:r>
            <a:endParaRPr lang="en-GB" sz="1400">
              <a:solidFill>
                <a:srgbClr val="808080"/>
              </a:solidFill>
              <a:ea typeface="+mn-lt"/>
              <a:cs typeface="+mn-lt"/>
            </a:endParaRPr>
          </a:p>
          <a:p>
            <a:r>
              <a:rPr lang="en-GB" sz="1400" dirty="0">
                <a:ea typeface="Calibri" panose="020F0502020204030204"/>
                <a:cs typeface="Calibri" panose="020F0502020204030204"/>
              </a:rPr>
              <a:t>Differences between </a:t>
            </a:r>
            <a:r>
              <a:rPr lang="en-GB" sz="1400" err="1">
                <a:ea typeface="Calibri" panose="020F0502020204030204"/>
                <a:cs typeface="Calibri" panose="020F0502020204030204"/>
              </a:rPr>
              <a:t>ArrayList</a:t>
            </a:r>
            <a:r>
              <a:rPr lang="en-GB" sz="1400" dirty="0">
                <a:ea typeface="Calibri" panose="020F0502020204030204"/>
                <a:cs typeface="Calibri" panose="020F0502020204030204"/>
              </a:rPr>
              <a:t> and LinkedList:</a:t>
            </a:r>
          </a:p>
          <a:p>
            <a:r>
              <a:rPr lang="en-GB" sz="1400" dirty="0">
                <a:ea typeface="Calibri" panose="020F0502020204030204"/>
                <a:cs typeface="Calibri" panose="020F0502020204030204"/>
              </a:rPr>
              <a:t>1. </a:t>
            </a:r>
            <a:r>
              <a:rPr lang="en-GB" sz="1400" dirty="0" err="1">
                <a:ea typeface="Calibri" panose="020F0502020204030204"/>
                <a:cs typeface="Calibri" panose="020F0502020204030204"/>
              </a:rPr>
              <a:t>ArrayList</a:t>
            </a:r>
            <a:r>
              <a:rPr lang="en-GB" sz="1400" dirty="0">
                <a:ea typeface="Calibri" panose="020F0502020204030204"/>
                <a:cs typeface="Calibri" panose="020F0502020204030204"/>
              </a:rPr>
              <a:t> internally uses a dynamic array to store the elements. While LinkedList internally uses a doubly linked list to store the elements.</a:t>
            </a:r>
          </a:p>
          <a:p>
            <a:r>
              <a:rPr lang="en-GB" sz="1400" dirty="0">
                <a:ea typeface="Calibri" panose="020F0502020204030204"/>
                <a:cs typeface="Calibri" panose="020F0502020204030204"/>
              </a:rPr>
              <a:t>2. manipulation with </a:t>
            </a:r>
            <a:r>
              <a:rPr lang="en-GB" sz="1400" dirty="0" err="1">
                <a:ea typeface="Calibri" panose="020F0502020204030204"/>
                <a:cs typeface="Calibri" panose="020F0502020204030204"/>
              </a:rPr>
              <a:t>ArrayList</a:t>
            </a:r>
            <a:r>
              <a:rPr lang="en-GB" sz="1400" dirty="0">
                <a:ea typeface="Calibri" panose="020F0502020204030204"/>
                <a:cs typeface="Calibri" panose="020F0502020204030204"/>
              </a:rPr>
              <a:t> is slow because it internally uses an array. While manipulation with LinkedList is fast due to internally uses a doubly linked list.</a:t>
            </a:r>
          </a:p>
          <a:p>
            <a:r>
              <a:rPr lang="en-GB" sz="1400" dirty="0">
                <a:ea typeface="Calibri" panose="020F0502020204030204"/>
                <a:cs typeface="Calibri" panose="020F0502020204030204"/>
              </a:rPr>
              <a:t>3. an </a:t>
            </a:r>
            <a:r>
              <a:rPr lang="en-GB" sz="1400" dirty="0" err="1">
                <a:ea typeface="Calibri" panose="020F0502020204030204"/>
                <a:cs typeface="Calibri" panose="020F0502020204030204"/>
              </a:rPr>
              <a:t>ArrayList</a:t>
            </a:r>
            <a:r>
              <a:rPr lang="en-GB" sz="1400" dirty="0">
                <a:ea typeface="Calibri" panose="020F0502020204030204"/>
                <a:cs typeface="Calibri" panose="020F0502020204030204"/>
              </a:rPr>
              <a:t> can act as a List only because it implements List interface only. While a LinkedList can act as both a List and queue because it implement List and deque interface.</a:t>
            </a:r>
          </a:p>
          <a:p>
            <a:r>
              <a:rPr lang="en-GB" sz="1400" dirty="0">
                <a:ea typeface="Calibri" panose="020F0502020204030204"/>
                <a:cs typeface="Calibri" panose="020F0502020204030204"/>
              </a:rPr>
              <a:t>4. </a:t>
            </a:r>
            <a:r>
              <a:rPr lang="en-GB" sz="1400" dirty="0" err="1">
                <a:ea typeface="Calibri" panose="020F0502020204030204"/>
                <a:cs typeface="Calibri" panose="020F0502020204030204"/>
              </a:rPr>
              <a:t>ArrayList</a:t>
            </a:r>
            <a:r>
              <a:rPr lang="en-GB" sz="1400" dirty="0">
                <a:ea typeface="Calibri" panose="020F0502020204030204"/>
                <a:cs typeface="Calibri" panose="020F0502020204030204"/>
              </a:rPr>
              <a:t> is better for storing and manipulating data. While LinkedList is better for manipulating data</a:t>
            </a:r>
          </a:p>
          <a:p>
            <a:endParaRPr lang="en-GB" sz="1200" dirty="0">
              <a:ea typeface="Calibri" panose="020F0502020204030204"/>
              <a:cs typeface="Calibri" panose="020F0502020204030204"/>
            </a:endParaRPr>
          </a:p>
        </p:txBody>
      </p:sp>
    </p:spTree>
    <p:extLst>
      <p:ext uri="{BB962C8B-B14F-4D97-AF65-F5344CB8AC3E}">
        <p14:creationId xmlns:p14="http://schemas.microsoft.com/office/powerpoint/2010/main" val="2310583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67FF-D38A-450E-58D1-127E18174F76}"/>
              </a:ext>
            </a:extLst>
          </p:cNvPr>
          <p:cNvSpPr>
            <a:spLocks noGrp="1"/>
          </p:cNvSpPr>
          <p:nvPr>
            <p:ph type="title"/>
          </p:nvPr>
        </p:nvSpPr>
        <p:spPr>
          <a:xfrm>
            <a:off x="856488" y="365125"/>
            <a:ext cx="10497312" cy="850075"/>
          </a:xfrm>
        </p:spPr>
        <p:txBody>
          <a:bodyPr/>
          <a:lstStyle/>
          <a:p>
            <a:pPr algn="ctr"/>
            <a:r>
              <a:rPr lang="en-GB" b="1" dirty="0">
                <a:solidFill>
                  <a:schemeClr val="accent6"/>
                </a:solidFill>
                <a:ea typeface="Calibri Light" panose="020F0302020204030204"/>
                <a:cs typeface="Calibri Light" panose="020F0302020204030204"/>
              </a:rPr>
              <a:t>Java Generics</a:t>
            </a:r>
          </a:p>
        </p:txBody>
      </p:sp>
      <p:sp>
        <p:nvSpPr>
          <p:cNvPr id="3" name="Content Placeholder 2">
            <a:extLst>
              <a:ext uri="{FF2B5EF4-FFF2-40B4-BE49-F238E27FC236}">
                <a16:creationId xmlns:a16="http://schemas.microsoft.com/office/drawing/2014/main" id="{BFE93E31-7D2E-9159-94CA-0CBD59169E92}"/>
              </a:ext>
            </a:extLst>
          </p:cNvPr>
          <p:cNvSpPr>
            <a:spLocks noGrp="1"/>
          </p:cNvSpPr>
          <p:nvPr>
            <p:ph idx="1"/>
          </p:nvPr>
        </p:nvSpPr>
        <p:spPr>
          <a:xfrm>
            <a:off x="966216" y="1228217"/>
            <a:ext cx="10393680" cy="5290122"/>
          </a:xfrm>
        </p:spPr>
        <p:txBody>
          <a:bodyPr vert="horz" lIns="91440" tIns="45720" rIns="91440" bIns="45720" rtlCol="0" anchor="t">
            <a:noAutofit/>
          </a:bodyPr>
          <a:lstStyle/>
          <a:p>
            <a:r>
              <a:rPr lang="en-GB" sz="1400" dirty="0">
                <a:ea typeface="Calibri" panose="020F0502020204030204"/>
                <a:cs typeface="Calibri" panose="020F0502020204030204"/>
              </a:rPr>
              <a:t>What is java Generics? :- it  provide a way to create classes, interfaces and methods that operate on different types while maintaining type safety at compile time. Generics were introduced in java 5 to enhanced code </a:t>
            </a:r>
            <a:r>
              <a:rPr lang="en-GB" sz="1400" dirty="0" err="1">
                <a:ea typeface="Calibri" panose="020F0502020204030204"/>
                <a:cs typeface="Calibri" panose="020F0502020204030204"/>
              </a:rPr>
              <a:t>readibility</a:t>
            </a:r>
            <a:r>
              <a:rPr lang="en-GB" sz="1400" dirty="0">
                <a:ea typeface="Calibri" panose="020F0502020204030204"/>
                <a:cs typeface="Calibri" panose="020F0502020204030204"/>
              </a:rPr>
              <a:t>, </a:t>
            </a:r>
            <a:r>
              <a:rPr lang="en-GB" sz="1400" dirty="0" err="1">
                <a:ea typeface="Calibri" panose="020F0502020204030204"/>
                <a:cs typeface="Calibri" panose="020F0502020204030204"/>
              </a:rPr>
              <a:t>reuseability</a:t>
            </a:r>
            <a:r>
              <a:rPr lang="en-GB" sz="1400" dirty="0">
                <a:ea typeface="Calibri" panose="020F0502020204030204"/>
                <a:cs typeface="Calibri" panose="020F0502020204030204"/>
              </a:rPr>
              <a:t>, type safety. Generics helps makes our code stable by helping to detect bugs at compile time.</a:t>
            </a:r>
            <a:endParaRPr lang="en-US" sz="1400">
              <a:ea typeface="Calibri" panose="020F0502020204030204"/>
              <a:cs typeface="Calibri" panose="020F0502020204030204"/>
            </a:endParaRPr>
          </a:p>
          <a:p>
            <a:r>
              <a:rPr lang="en-GB" sz="1400" dirty="0">
                <a:ea typeface="Calibri" panose="020F0502020204030204"/>
                <a:cs typeface="Calibri" panose="020F0502020204030204"/>
              </a:rPr>
              <a:t>Why do we use Generics? :</a:t>
            </a:r>
          </a:p>
          <a:p>
            <a:r>
              <a:rPr lang="en-GB" sz="1400" dirty="0">
                <a:ea typeface="Calibri" panose="020F0502020204030204"/>
                <a:cs typeface="Calibri" panose="020F0502020204030204"/>
              </a:rPr>
              <a:t>1. type parameters :- Generics introduced type parameters which are placeholders for types like (Integer, String) etc. This type parameters are specified within brackets&lt;&gt; when declaring a generic class, interface or method. This help with type safety. Without generics we can just store any type of objects, which leads to confusion.</a:t>
            </a:r>
          </a:p>
          <a:p>
            <a:r>
              <a:rPr lang="en-GB" sz="1400" dirty="0">
                <a:ea typeface="Calibri" panose="020F0502020204030204"/>
                <a:cs typeface="Calibri" panose="020F0502020204030204"/>
              </a:rPr>
              <a:t>Class activity 9A – let's quickly see an example without using generics</a:t>
            </a:r>
          </a:p>
          <a:p>
            <a:r>
              <a:rPr lang="en-GB" sz="1400" dirty="0">
                <a:ea typeface="Calibri" panose="020F0502020204030204"/>
                <a:cs typeface="Calibri" panose="020F0502020204030204"/>
              </a:rPr>
              <a:t>2. type casting is no longer required </a:t>
            </a:r>
          </a:p>
          <a:p>
            <a:r>
              <a:rPr lang="en-GB" sz="1400" dirty="0">
                <a:ea typeface="Calibri" panose="020F0502020204030204"/>
                <a:cs typeface="Calibri" panose="020F0502020204030204"/>
              </a:rPr>
              <a:t>3. compile time checking – it is check at compile time so as to avoid any run time error which is a good programming strategy.</a:t>
            </a:r>
          </a:p>
          <a:p>
            <a:endParaRPr lang="en-GB" sz="1400" dirty="0">
              <a:ea typeface="Calibri" panose="020F0502020204030204"/>
              <a:cs typeface="Calibri" panose="020F0502020204030204"/>
            </a:endParaRPr>
          </a:p>
          <a:p>
            <a:pPr marL="0" indent="0">
              <a:buNone/>
            </a:pPr>
            <a:r>
              <a:rPr lang="en-GB" sz="1400" dirty="0">
                <a:ea typeface="Calibri" panose="020F0502020204030204"/>
                <a:cs typeface="Calibri" panose="020F0502020204030204"/>
              </a:rPr>
              <a:t>Syntax:</a:t>
            </a:r>
          </a:p>
          <a:p>
            <a:pPr marL="0" indent="0">
              <a:buNone/>
            </a:pPr>
            <a:r>
              <a:rPr lang="en-GB" sz="1400" err="1">
                <a:ea typeface="Calibri" panose="020F0502020204030204"/>
                <a:cs typeface="Calibri" panose="020F0502020204030204"/>
              </a:rPr>
              <a:t>ClassOrInterface</a:t>
            </a:r>
            <a:r>
              <a:rPr lang="en-GB" sz="1400" dirty="0">
                <a:ea typeface="Calibri" panose="020F0502020204030204"/>
                <a:cs typeface="Calibri" panose="020F0502020204030204"/>
              </a:rPr>
              <a:t>&lt;T&gt; ---- </a:t>
            </a:r>
          </a:p>
          <a:p>
            <a:pPr marL="0" indent="0">
              <a:buNone/>
            </a:pPr>
            <a:r>
              <a:rPr lang="en-GB" sz="1400" err="1">
                <a:ea typeface="Calibri" panose="020F0502020204030204"/>
                <a:cs typeface="Calibri" panose="020F0502020204030204"/>
              </a:rPr>
              <a:t>ArrayList</a:t>
            </a:r>
            <a:r>
              <a:rPr lang="en-GB" sz="1400" dirty="0">
                <a:ea typeface="Calibri" panose="020F0502020204030204"/>
                <a:cs typeface="Calibri" panose="020F0502020204030204"/>
              </a:rPr>
              <a:t>&lt;String&gt; -- for class</a:t>
            </a:r>
          </a:p>
          <a:p>
            <a:pPr marL="0" indent="0">
              <a:buNone/>
            </a:pPr>
            <a:r>
              <a:rPr lang="en-GB" sz="1400" dirty="0">
                <a:ea typeface="Calibri" panose="020F0502020204030204"/>
                <a:cs typeface="Calibri" panose="020F0502020204030204"/>
              </a:rPr>
              <a:t>List&lt;String&gt; -- for interface</a:t>
            </a:r>
          </a:p>
          <a:p>
            <a:pPr marL="0" indent="0">
              <a:buNone/>
            </a:pPr>
            <a:r>
              <a:rPr lang="en-GB" sz="1400" dirty="0">
                <a:ea typeface="Calibri" panose="020F0502020204030204"/>
                <a:cs typeface="Calibri" panose="020F0502020204030204"/>
              </a:rPr>
              <a:t>Type parameters – the type parameters naming convention are important to learn generics thoroughly. The common type parameters are : T - Type, E - Element, K- Key, V- Value, N - Number</a:t>
            </a:r>
          </a:p>
        </p:txBody>
      </p:sp>
    </p:spTree>
    <p:extLst>
      <p:ext uri="{BB962C8B-B14F-4D97-AF65-F5344CB8AC3E}">
        <p14:creationId xmlns:p14="http://schemas.microsoft.com/office/powerpoint/2010/main" val="568716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5C6E-9726-B233-3A21-F8F87741375B}"/>
              </a:ext>
            </a:extLst>
          </p:cNvPr>
          <p:cNvSpPr>
            <a:spLocks noGrp="1"/>
          </p:cNvSpPr>
          <p:nvPr>
            <p:ph type="title"/>
          </p:nvPr>
        </p:nvSpPr>
        <p:spPr/>
        <p:txBody>
          <a:bodyPr/>
          <a:lstStyle/>
          <a:p>
            <a:pPr algn="ctr"/>
            <a:r>
              <a:rPr lang="en-GB" b="1" dirty="0">
                <a:solidFill>
                  <a:schemeClr val="accent6"/>
                </a:solidFill>
                <a:ea typeface="+mj-lt"/>
                <a:cs typeface="+mj-lt"/>
              </a:rPr>
              <a:t>Java Generics</a:t>
            </a:r>
            <a:endParaRPr lang="en-US"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C8764D86-3861-7684-D523-E75BFC161D8B}"/>
              </a:ext>
            </a:extLst>
          </p:cNvPr>
          <p:cNvSpPr>
            <a:spLocks noGrp="1"/>
          </p:cNvSpPr>
          <p:nvPr>
            <p:ph idx="1"/>
          </p:nvPr>
        </p:nvSpPr>
        <p:spPr/>
        <p:txBody>
          <a:bodyPr vert="horz" lIns="91440" tIns="45720" rIns="91440" bIns="45720" rtlCol="0" anchor="t">
            <a:normAutofit/>
          </a:bodyPr>
          <a:lstStyle/>
          <a:p>
            <a:r>
              <a:rPr lang="en-GB" sz="1600" dirty="0">
                <a:ea typeface="Calibri" panose="020F0502020204030204"/>
                <a:cs typeface="Calibri" panose="020F0502020204030204"/>
              </a:rPr>
              <a:t>Generic method :- Like generic class we can create generic methods that can accepts any types of arguments. Here, the scope of argument is limited to the method where it is declared, it allows static as well as non-static methods.</a:t>
            </a:r>
          </a:p>
          <a:p>
            <a:r>
              <a:rPr lang="en-GB" sz="1600" dirty="0">
                <a:ea typeface="Calibri" panose="020F0502020204030204"/>
                <a:cs typeface="Calibri" panose="020F0502020204030204"/>
              </a:rPr>
              <a:t>Class activity 10A – let's see an example how to use generics with methods:</a:t>
            </a:r>
          </a:p>
          <a:p>
            <a:endParaRPr lang="en-GB" sz="1600" dirty="0">
              <a:ea typeface="Calibri" panose="020F0502020204030204"/>
              <a:cs typeface="Calibri" panose="020F0502020204030204"/>
            </a:endParaRPr>
          </a:p>
          <a:p>
            <a:r>
              <a:rPr lang="en-GB" sz="1600" dirty="0">
                <a:latin typeface="Arial"/>
                <a:ea typeface="Calibri" panose="020F0502020204030204"/>
                <a:cs typeface="Arial"/>
              </a:rPr>
              <a:t>Class activity 11A – let's see an example how to create a generic class:</a:t>
            </a:r>
            <a:endParaRPr lang="en-US" sz="1600" dirty="0">
              <a:latin typeface="Arial"/>
              <a:ea typeface="Calibri" panose="020F0502020204030204"/>
              <a:cs typeface="Arial"/>
            </a:endParaRPr>
          </a:p>
          <a:p>
            <a:endParaRPr lang="en-GB" sz="1600" dirty="0">
              <a:latin typeface="Arial"/>
              <a:ea typeface="Calibri" panose="020F0502020204030204"/>
              <a:cs typeface="Arial"/>
            </a:endParaRPr>
          </a:p>
          <a:p>
            <a:pPr marL="0" indent="0" algn="ctr">
              <a:buNone/>
            </a:pPr>
            <a:r>
              <a:rPr lang="en-GB" sz="3600" b="1" dirty="0">
                <a:solidFill>
                  <a:schemeClr val="accent1"/>
                </a:solidFill>
                <a:latin typeface="Arial"/>
                <a:ea typeface="Calibri" panose="020F0502020204030204"/>
                <a:cs typeface="Arial"/>
              </a:rPr>
              <a:t>END OF CLASS!!!</a:t>
            </a:r>
          </a:p>
          <a:p>
            <a:endParaRPr lang="en-GB" sz="1200" dirty="0">
              <a:ea typeface="Calibri" panose="020F0502020204030204"/>
              <a:cs typeface="Calibri" panose="020F0502020204030204"/>
            </a:endParaRPr>
          </a:p>
        </p:txBody>
      </p:sp>
    </p:spTree>
    <p:extLst>
      <p:ext uri="{BB962C8B-B14F-4D97-AF65-F5344CB8AC3E}">
        <p14:creationId xmlns:p14="http://schemas.microsoft.com/office/powerpoint/2010/main" val="144355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87EF-A0A5-9FA9-B513-82FCBC24EB57}"/>
              </a:ext>
            </a:extLst>
          </p:cNvPr>
          <p:cNvSpPr>
            <a:spLocks noGrp="1"/>
          </p:cNvSpPr>
          <p:nvPr>
            <p:ph type="title"/>
          </p:nvPr>
        </p:nvSpPr>
        <p:spPr>
          <a:xfrm>
            <a:off x="838200" y="365125"/>
            <a:ext cx="10484813" cy="679018"/>
          </a:xfrm>
        </p:spPr>
        <p:txBody>
          <a:bodyPr>
            <a:normAutofit fontScale="90000"/>
          </a:bodyPr>
          <a:lstStyle/>
          <a:p>
            <a:pPr algn="ctr"/>
            <a:r>
              <a:rPr lang="en-US" dirty="0">
                <a:ea typeface="Calibri Light" panose="020F0302020204030204"/>
                <a:cs typeface="Calibri Light" panose="020F0302020204030204"/>
              </a:rPr>
              <a:t>Collection Hierarchy</a:t>
            </a:r>
          </a:p>
        </p:txBody>
      </p:sp>
      <p:pic>
        <p:nvPicPr>
          <p:cNvPr id="4" name="Content Placeholder 3" descr="Hierarchy of Java Collection framework">
            <a:extLst>
              <a:ext uri="{FF2B5EF4-FFF2-40B4-BE49-F238E27FC236}">
                <a16:creationId xmlns:a16="http://schemas.microsoft.com/office/drawing/2014/main" id="{62F880F3-DAB8-A103-7A45-70525E0FA218}"/>
              </a:ext>
            </a:extLst>
          </p:cNvPr>
          <p:cNvPicPr>
            <a:picLocks noGrp="1" noChangeAspect="1"/>
          </p:cNvPicPr>
          <p:nvPr>
            <p:ph idx="1"/>
          </p:nvPr>
        </p:nvPicPr>
        <p:blipFill rotWithShape="1">
          <a:blip r:embed="rId2"/>
          <a:srcRect l="-2544" t="-11300" r="159"/>
          <a:stretch/>
        </p:blipFill>
        <p:spPr>
          <a:xfrm>
            <a:off x="975138" y="697824"/>
            <a:ext cx="8616400" cy="5287671"/>
          </a:xfrm>
        </p:spPr>
      </p:pic>
    </p:spTree>
    <p:extLst>
      <p:ext uri="{BB962C8B-B14F-4D97-AF65-F5344CB8AC3E}">
        <p14:creationId xmlns:p14="http://schemas.microsoft.com/office/powerpoint/2010/main" val="380847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6F372-C822-1964-068F-5B4FF94966CB}"/>
              </a:ext>
            </a:extLst>
          </p:cNvPr>
          <p:cNvSpPr>
            <a:spLocks noGrp="1"/>
          </p:cNvSpPr>
          <p:nvPr>
            <p:ph type="title"/>
          </p:nvPr>
        </p:nvSpPr>
        <p:spPr>
          <a:xfrm>
            <a:off x="989436" y="434927"/>
            <a:ext cx="10364364" cy="464678"/>
          </a:xfrm>
        </p:spPr>
        <p:txBody>
          <a:bodyPr>
            <a:normAutofit fontScale="90000"/>
          </a:bodyPr>
          <a:lstStyle/>
          <a:p>
            <a:pPr algn="ctr"/>
            <a:r>
              <a:rPr lang="en-GB" b="1" dirty="0">
                <a:solidFill>
                  <a:schemeClr val="accent6"/>
                </a:solidFill>
                <a:ea typeface="+mj-lt"/>
                <a:cs typeface="+mj-lt"/>
              </a:rPr>
              <a:t>Java collections cont.</a:t>
            </a:r>
            <a:endParaRPr lang="en-GB" dirty="0" err="1">
              <a:solidFill>
                <a:schemeClr val="accent6"/>
              </a:solidFill>
              <a:ea typeface="+mj-lt"/>
              <a:cs typeface="+mj-lt"/>
            </a:endParaRPr>
          </a:p>
          <a:p>
            <a:endParaRPr lang="en-GB" dirty="0">
              <a:cs typeface="Calibri Light"/>
            </a:endParaRPr>
          </a:p>
        </p:txBody>
      </p:sp>
      <p:sp>
        <p:nvSpPr>
          <p:cNvPr id="3" name="Content Placeholder 2">
            <a:extLst>
              <a:ext uri="{FF2B5EF4-FFF2-40B4-BE49-F238E27FC236}">
                <a16:creationId xmlns:a16="http://schemas.microsoft.com/office/drawing/2014/main" id="{132F081F-6E8B-A827-7462-43E57CA3B518}"/>
              </a:ext>
            </a:extLst>
          </p:cNvPr>
          <p:cNvSpPr>
            <a:spLocks noGrp="1"/>
          </p:cNvSpPr>
          <p:nvPr>
            <p:ph idx="1"/>
          </p:nvPr>
        </p:nvSpPr>
        <p:spPr>
          <a:xfrm>
            <a:off x="820750" y="1022908"/>
            <a:ext cx="10533050" cy="5154055"/>
          </a:xfrm>
        </p:spPr>
        <p:txBody>
          <a:bodyPr vert="horz" lIns="91440" tIns="45720" rIns="91440" bIns="45720" rtlCol="0" anchor="t">
            <a:normAutofit/>
          </a:bodyPr>
          <a:lstStyle/>
          <a:p>
            <a:r>
              <a:rPr lang="en-GB" sz="1800" dirty="0">
                <a:cs typeface="Calibri" panose="020F0502020204030204"/>
              </a:rPr>
              <a:t>The Collection interface is the root of the hierarchy, it provides all general-purpose methods which all Collections classes support, it also extends the iterable interface that add support for iterating over the collection elements using the advanced for-each loop statement.</a:t>
            </a:r>
            <a:endParaRPr lang="en-US" sz="1800">
              <a:ea typeface="Calibri" panose="020F0502020204030204"/>
              <a:cs typeface="Calibri" panose="020F0502020204030204"/>
            </a:endParaRPr>
          </a:p>
          <a:p>
            <a:r>
              <a:rPr lang="en-GB" sz="1800" dirty="0">
                <a:cs typeface="Calibri" panose="020F0502020204030204"/>
              </a:rPr>
              <a:t>In summary the java Collection framework provides an architecture to store and manipulate the group of objects.</a:t>
            </a:r>
            <a:endParaRPr lang="en-GB" sz="1800" dirty="0">
              <a:ea typeface="Calibri" panose="020F0502020204030204"/>
              <a:cs typeface="Calibri" panose="020F0502020204030204"/>
            </a:endParaRPr>
          </a:p>
          <a:p>
            <a:r>
              <a:rPr lang="en-GB" sz="1800" dirty="0">
                <a:cs typeface="Calibri" panose="020F0502020204030204"/>
              </a:rPr>
              <a:t>Let's breakdown Collection and Framework:</a:t>
            </a:r>
            <a:endParaRPr lang="en-GB" sz="1800" dirty="0">
              <a:ea typeface="Calibri" panose="020F0502020204030204"/>
              <a:cs typeface="Calibri" panose="020F0502020204030204"/>
            </a:endParaRPr>
          </a:p>
          <a:p>
            <a:r>
              <a:rPr lang="en-GB" sz="1800" dirty="0">
                <a:cs typeface="Calibri" panose="020F0502020204030204"/>
              </a:rPr>
              <a:t>Collection :- represent a single unit of objects. That is a group.</a:t>
            </a:r>
            <a:endParaRPr lang="en-GB" sz="1800" dirty="0">
              <a:ea typeface="Calibri" panose="020F0502020204030204"/>
              <a:cs typeface="Calibri" panose="020F0502020204030204"/>
            </a:endParaRPr>
          </a:p>
          <a:p>
            <a:r>
              <a:rPr lang="en-GB" sz="1800" dirty="0">
                <a:cs typeface="Calibri" panose="020F0502020204030204"/>
              </a:rPr>
              <a:t>Framework  :- provides readymade architecture. It represents a set of classes and interfaces. </a:t>
            </a:r>
            <a:endParaRPr lang="en-GB" sz="1800" dirty="0">
              <a:ea typeface="Calibri" panose="020F0502020204030204"/>
              <a:cs typeface="Calibri" panose="020F0502020204030204"/>
            </a:endParaRPr>
          </a:p>
          <a:p>
            <a:pPr algn="just"/>
            <a:r>
              <a:rPr lang="en-GB" sz="1800" dirty="0">
                <a:solidFill>
                  <a:srgbClr val="333333"/>
                </a:solidFill>
                <a:ea typeface="+mn-lt"/>
                <a:cs typeface="+mn-lt"/>
              </a:rPr>
              <a:t>The Collection framework represents a unified architecture for storing and manipulating a group of objects. It has:</a:t>
            </a:r>
            <a:endParaRPr lang="en-GB" sz="1800" dirty="0">
              <a:ea typeface="Calibri" panose="020F0502020204030204"/>
              <a:cs typeface="Calibri" panose="020F0502020204030204"/>
            </a:endParaRPr>
          </a:p>
          <a:p>
            <a:pPr algn="just">
              <a:buFont typeface="Arial"/>
              <a:buChar char="•"/>
            </a:pPr>
            <a:r>
              <a:rPr lang="en-GB" sz="1800" dirty="0">
                <a:ea typeface="+mn-lt"/>
                <a:cs typeface="+mn-lt"/>
              </a:rPr>
              <a:t>1. Interfaces and its implementations, i.e., classes</a:t>
            </a:r>
            <a:endParaRPr lang="en-GB" sz="1800" dirty="0">
              <a:ea typeface="Calibri" panose="020F0502020204030204"/>
              <a:cs typeface="Calibri" panose="020F0502020204030204"/>
            </a:endParaRPr>
          </a:p>
          <a:p>
            <a:pPr algn="just"/>
            <a:r>
              <a:rPr lang="en-GB" sz="1800" dirty="0">
                <a:ea typeface="+mn-lt"/>
                <a:cs typeface="+mn-lt"/>
              </a:rPr>
              <a:t>2. Algorithm</a:t>
            </a:r>
            <a:endParaRPr lang="en-GB" sz="1800" dirty="0">
              <a:ea typeface="Calibri" panose="020F0502020204030204"/>
              <a:cs typeface="Calibri" panose="020F0502020204030204"/>
            </a:endParaRPr>
          </a:p>
          <a:p>
            <a:endParaRPr lang="en-GB" sz="1200" dirty="0">
              <a:ea typeface="Calibri" panose="020F0502020204030204"/>
              <a:cs typeface="Calibri" panose="020F0502020204030204"/>
            </a:endParaRPr>
          </a:p>
        </p:txBody>
      </p:sp>
    </p:spTree>
    <p:extLst>
      <p:ext uri="{BB962C8B-B14F-4D97-AF65-F5344CB8AC3E}">
        <p14:creationId xmlns:p14="http://schemas.microsoft.com/office/powerpoint/2010/main" val="1851454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9F5D-1936-1E71-D3AB-B43074C7748E}"/>
              </a:ext>
            </a:extLst>
          </p:cNvPr>
          <p:cNvSpPr>
            <a:spLocks noGrp="1"/>
          </p:cNvSpPr>
          <p:nvPr>
            <p:ph type="title"/>
          </p:nvPr>
        </p:nvSpPr>
        <p:spPr>
          <a:xfrm>
            <a:off x="832104" y="133477"/>
            <a:ext cx="10515600" cy="1069531"/>
          </a:xfrm>
        </p:spPr>
        <p:txBody>
          <a:bodyPr/>
          <a:lstStyle/>
          <a:p>
            <a:pPr algn="ctr"/>
            <a:r>
              <a:rPr lang="en-GB" sz="4000" b="1" dirty="0">
                <a:solidFill>
                  <a:schemeClr val="accent6"/>
                </a:solidFill>
                <a:ea typeface="+mj-lt"/>
                <a:cs typeface="+mj-lt"/>
              </a:rPr>
              <a:t>Java collections cont.</a:t>
            </a:r>
            <a:endParaRPr lang="en-US" sz="4000" dirty="0">
              <a:ea typeface="+mj-lt"/>
              <a:cs typeface="+mj-lt"/>
            </a:endParaRPr>
          </a:p>
          <a:p>
            <a:pPr algn="ctr"/>
            <a:endParaRPr lang="en-US"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CF289450-D851-AE52-89E1-62DBF5BD5465}"/>
              </a:ext>
            </a:extLst>
          </p:cNvPr>
          <p:cNvSpPr>
            <a:spLocks noGrp="1"/>
          </p:cNvSpPr>
          <p:nvPr>
            <p:ph idx="1"/>
          </p:nvPr>
        </p:nvSpPr>
        <p:spPr>
          <a:xfrm>
            <a:off x="716280" y="1185545"/>
            <a:ext cx="10637520" cy="5552250"/>
          </a:xfrm>
        </p:spPr>
        <p:txBody>
          <a:bodyPr vert="horz" lIns="91440" tIns="45720" rIns="91440" bIns="45720" rtlCol="0" anchor="t">
            <a:noAutofit/>
          </a:bodyPr>
          <a:lstStyle/>
          <a:p>
            <a:pPr marL="171450" indent="-171450">
              <a:buFont typeface="Arial,Sans-Serif" panose="020B0604020202020204" pitchFamily="34" charset="0"/>
            </a:pPr>
            <a:r>
              <a:rPr lang="en-GB" sz="1800" dirty="0">
                <a:latin typeface="Arial"/>
                <a:cs typeface="Arial"/>
              </a:rPr>
              <a:t>Methods of the Collection interface :</a:t>
            </a:r>
            <a:endParaRPr lang="en-US" sz="1800">
              <a:latin typeface="Arial"/>
              <a:cs typeface="Arial"/>
            </a:endParaRPr>
          </a:p>
          <a:p>
            <a:pPr marL="171450" indent="-171450">
              <a:buFont typeface="Arial,Sans-Serif" panose="020B0604020202020204" pitchFamily="34" charset="0"/>
            </a:pPr>
            <a:r>
              <a:rPr lang="en-GB" sz="1800" err="1">
                <a:latin typeface="Arial"/>
                <a:cs typeface="Arial"/>
              </a:rPr>
              <a:t>i</a:t>
            </a:r>
            <a:r>
              <a:rPr lang="en-GB" sz="1800" dirty="0">
                <a:latin typeface="Arial"/>
                <a:cs typeface="Arial"/>
              </a:rPr>
              <a:t>. add(E e) -- it is used to insert an element into the collection.</a:t>
            </a:r>
            <a:endParaRPr lang="en-US" sz="1800">
              <a:latin typeface="Arial"/>
              <a:cs typeface="Arial"/>
            </a:endParaRPr>
          </a:p>
          <a:p>
            <a:pPr marL="171450" indent="-171450">
              <a:buFont typeface="Arial,Sans-Serif" panose="020B0604020202020204" pitchFamily="34" charset="0"/>
            </a:pPr>
            <a:r>
              <a:rPr lang="en-GB" sz="1800" dirty="0">
                <a:latin typeface="Arial"/>
                <a:cs typeface="Arial"/>
              </a:rPr>
              <a:t>ii. </a:t>
            </a:r>
            <a:r>
              <a:rPr lang="en-GB" sz="1800" err="1">
                <a:latin typeface="Arial"/>
                <a:cs typeface="Arial"/>
              </a:rPr>
              <a:t>addAll</a:t>
            </a:r>
            <a:r>
              <a:rPr lang="en-GB" sz="1800" dirty="0">
                <a:latin typeface="Arial"/>
                <a:cs typeface="Arial"/>
              </a:rPr>
              <a:t>(Collection&lt;&gt;c) -- it is used to insert the specified collection elements in the invoking collection.</a:t>
            </a:r>
            <a:endParaRPr lang="en-US" sz="1800">
              <a:latin typeface="Arial"/>
              <a:cs typeface="Arial"/>
            </a:endParaRPr>
          </a:p>
          <a:p>
            <a:pPr marL="171450" indent="-171450">
              <a:buFont typeface="Arial,Sans-Serif" panose="020B0604020202020204" pitchFamily="34" charset="0"/>
            </a:pPr>
            <a:r>
              <a:rPr lang="en-GB" sz="1800" dirty="0">
                <a:latin typeface="Arial"/>
                <a:cs typeface="Arial"/>
              </a:rPr>
              <a:t>iii. remove(Object element) -- it is used to delete an element from the collections.</a:t>
            </a:r>
            <a:endParaRPr lang="en-US" sz="1800">
              <a:latin typeface="Arial"/>
              <a:cs typeface="Arial"/>
            </a:endParaRPr>
          </a:p>
          <a:p>
            <a:pPr marL="171450" indent="-171450">
              <a:buFont typeface="Arial,Sans-Serif" panose="020B0604020202020204" pitchFamily="34" charset="0"/>
            </a:pPr>
            <a:r>
              <a:rPr lang="en-GB" sz="1800" dirty="0">
                <a:latin typeface="Arial"/>
                <a:cs typeface="Arial"/>
              </a:rPr>
              <a:t>iv. </a:t>
            </a:r>
            <a:r>
              <a:rPr lang="en-GB" sz="1800" err="1">
                <a:latin typeface="Arial"/>
                <a:cs typeface="Arial"/>
              </a:rPr>
              <a:t>removeAll</a:t>
            </a:r>
            <a:r>
              <a:rPr lang="en-GB" sz="1800" dirty="0">
                <a:latin typeface="Arial"/>
                <a:cs typeface="Arial"/>
              </a:rPr>
              <a:t>(Collection&lt;&gt;c) -- it is used to delete all the element of the specified collections from the invoking collection.</a:t>
            </a:r>
            <a:endParaRPr lang="en-US" sz="1800">
              <a:latin typeface="Arial"/>
              <a:cs typeface="Arial"/>
            </a:endParaRPr>
          </a:p>
          <a:p>
            <a:pPr marL="171450" indent="-171450">
              <a:buFont typeface="Arial,Sans-Serif" panose="020B0604020202020204" pitchFamily="34" charset="0"/>
            </a:pPr>
            <a:r>
              <a:rPr lang="en-GB" sz="1800" dirty="0">
                <a:latin typeface="Arial"/>
                <a:cs typeface="Arial"/>
              </a:rPr>
              <a:t>v. size() -- it returns the total number of elements from the collections.</a:t>
            </a:r>
            <a:endParaRPr lang="en-US" sz="1800">
              <a:latin typeface="Arial"/>
              <a:cs typeface="Arial"/>
            </a:endParaRPr>
          </a:p>
          <a:p>
            <a:pPr marL="171450" indent="-171450">
              <a:buFont typeface="Arial,Sans-Serif" panose="020B0604020202020204" pitchFamily="34" charset="0"/>
            </a:pPr>
            <a:r>
              <a:rPr lang="en-GB" sz="1800" dirty="0">
                <a:latin typeface="Arial"/>
                <a:cs typeface="Arial"/>
              </a:rPr>
              <a:t>vi. clear() -- it removes the total number of elements from the collections.</a:t>
            </a:r>
            <a:endParaRPr lang="en-US" sz="1800">
              <a:latin typeface="Arial"/>
              <a:cs typeface="Arial"/>
            </a:endParaRPr>
          </a:p>
          <a:p>
            <a:pPr marL="171450" indent="-171450">
              <a:buFont typeface="Arial,Sans-Serif" panose="020B0604020202020204" pitchFamily="34" charset="0"/>
            </a:pPr>
            <a:r>
              <a:rPr lang="en-GB" sz="1800" dirty="0">
                <a:latin typeface="Arial"/>
                <a:cs typeface="Arial"/>
              </a:rPr>
              <a:t>vii. contains(Object element) -- it is used to search for an element.</a:t>
            </a:r>
            <a:endParaRPr lang="en-US" sz="1800">
              <a:latin typeface="Arial"/>
              <a:cs typeface="Arial"/>
            </a:endParaRPr>
          </a:p>
          <a:p>
            <a:pPr marL="171450" indent="-171450">
              <a:buFont typeface="Arial,Sans-Serif" panose="020B0604020202020204" pitchFamily="34" charset="0"/>
            </a:pPr>
            <a:r>
              <a:rPr lang="en-GB" sz="1800" dirty="0">
                <a:latin typeface="Arial"/>
                <a:cs typeface="Arial"/>
              </a:rPr>
              <a:t>viii. </a:t>
            </a:r>
            <a:r>
              <a:rPr lang="en-GB" sz="1800" err="1">
                <a:latin typeface="Arial"/>
                <a:cs typeface="Arial"/>
              </a:rPr>
              <a:t>ContainsAll</a:t>
            </a:r>
            <a:r>
              <a:rPr lang="en-GB" sz="1800" dirty="0">
                <a:latin typeface="Arial"/>
                <a:cs typeface="Arial"/>
              </a:rPr>
              <a:t>(Collection&lt;&gt;c) -- it is used to search the specified collection in the collection.</a:t>
            </a:r>
            <a:endParaRPr lang="en-US" sz="1800">
              <a:latin typeface="Arial"/>
              <a:cs typeface="Arial"/>
            </a:endParaRPr>
          </a:p>
          <a:p>
            <a:pPr marL="171450" indent="-171450">
              <a:buFont typeface="Arial,Sans-Serif" panose="020B0604020202020204" pitchFamily="34" charset="0"/>
            </a:pPr>
            <a:r>
              <a:rPr lang="en-GB" sz="1800" dirty="0">
                <a:latin typeface="Arial"/>
                <a:cs typeface="Arial"/>
              </a:rPr>
              <a:t>ix. Iterator() -- it returns an iterator.</a:t>
            </a:r>
            <a:endParaRPr lang="en-US" sz="1800">
              <a:latin typeface="Arial"/>
              <a:cs typeface="Arial"/>
            </a:endParaRPr>
          </a:p>
          <a:p>
            <a:pPr marL="171450" indent="-171450">
              <a:buFont typeface="Arial,Sans-Serif" panose="020B0604020202020204" pitchFamily="34" charset="0"/>
            </a:pPr>
            <a:r>
              <a:rPr lang="en-GB" sz="1800" dirty="0">
                <a:latin typeface="Arial"/>
                <a:cs typeface="Arial"/>
              </a:rPr>
              <a:t>x. </a:t>
            </a:r>
            <a:r>
              <a:rPr lang="en-GB" sz="1800" err="1">
                <a:latin typeface="Arial"/>
                <a:cs typeface="Arial"/>
              </a:rPr>
              <a:t>toArray</a:t>
            </a:r>
            <a:r>
              <a:rPr lang="en-GB" sz="1800" dirty="0">
                <a:latin typeface="Arial"/>
                <a:cs typeface="Arial"/>
              </a:rPr>
              <a:t>() -- it converts collection into an array.</a:t>
            </a:r>
            <a:endParaRPr lang="en-US" sz="1800">
              <a:latin typeface="Arial"/>
              <a:cs typeface="Arial"/>
            </a:endParaRPr>
          </a:p>
          <a:p>
            <a:pPr marL="171450" indent="-171450">
              <a:buFont typeface="Arial,Sans-Serif" panose="020B0604020202020204" pitchFamily="34" charset="0"/>
            </a:pPr>
            <a:r>
              <a:rPr lang="en-GB" sz="1800" dirty="0">
                <a:latin typeface="Arial"/>
                <a:cs typeface="Arial"/>
              </a:rPr>
              <a:t>xi. </a:t>
            </a:r>
            <a:r>
              <a:rPr lang="en-GB" sz="1800" err="1">
                <a:latin typeface="Arial"/>
                <a:cs typeface="Arial"/>
              </a:rPr>
              <a:t>IsEmpty</a:t>
            </a:r>
            <a:r>
              <a:rPr lang="en-GB" sz="1800" dirty="0">
                <a:latin typeface="Arial"/>
                <a:cs typeface="Arial"/>
              </a:rPr>
              <a:t>() -- checks if collections is empty.</a:t>
            </a:r>
            <a:endParaRPr lang="en-US" sz="1800">
              <a:latin typeface="Arial"/>
              <a:cs typeface="Arial"/>
            </a:endParaRPr>
          </a:p>
          <a:p>
            <a:pPr marL="171450" indent="-171450">
              <a:buFont typeface="Arial,Sans-Serif" panose="020B0604020202020204" pitchFamily="34" charset="0"/>
            </a:pPr>
            <a:r>
              <a:rPr lang="en-GB" sz="1800" dirty="0">
                <a:latin typeface="Arial"/>
                <a:cs typeface="Arial"/>
              </a:rPr>
              <a:t>xii. Stream() --  it returns a sequential stream with collection as its source</a:t>
            </a:r>
            <a:endParaRPr lang="en-US" sz="1800">
              <a:latin typeface="Arial"/>
              <a:cs typeface="Arial"/>
            </a:endParaRPr>
          </a:p>
          <a:p>
            <a:pPr marL="171450" indent="-171450">
              <a:buFont typeface="Arial,Sans-Serif" panose="020B0604020202020204" pitchFamily="34" charset="0"/>
            </a:pPr>
            <a:r>
              <a:rPr lang="en-GB" sz="1800" dirty="0">
                <a:latin typeface="Arial"/>
                <a:cs typeface="Arial"/>
              </a:rPr>
              <a:t>xiii. equals() -- it matches two collections</a:t>
            </a:r>
            <a:endParaRPr lang="en-US" sz="1800">
              <a:latin typeface="Arial"/>
              <a:cs typeface="Arial"/>
            </a:endParaRPr>
          </a:p>
          <a:p>
            <a:endParaRPr lang="en-US" dirty="0">
              <a:ea typeface="Calibri"/>
              <a:cs typeface="Calibri"/>
            </a:endParaRPr>
          </a:p>
        </p:txBody>
      </p:sp>
    </p:spTree>
    <p:extLst>
      <p:ext uri="{BB962C8B-B14F-4D97-AF65-F5344CB8AC3E}">
        <p14:creationId xmlns:p14="http://schemas.microsoft.com/office/powerpoint/2010/main" val="2291954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0994-6FB6-FC2D-01B2-3AE3290E4130}"/>
              </a:ext>
            </a:extLst>
          </p:cNvPr>
          <p:cNvSpPr>
            <a:spLocks noGrp="1"/>
          </p:cNvSpPr>
          <p:nvPr>
            <p:ph type="title"/>
          </p:nvPr>
        </p:nvSpPr>
        <p:spPr/>
        <p:txBody>
          <a:bodyPr/>
          <a:lstStyle/>
          <a:p>
            <a:pPr algn="ctr"/>
            <a:r>
              <a:rPr lang="en-GB" sz="4000" b="1" dirty="0">
                <a:solidFill>
                  <a:schemeClr val="accent6"/>
                </a:solidFill>
                <a:ea typeface="+mj-lt"/>
                <a:cs typeface="+mj-lt"/>
              </a:rPr>
              <a:t>Java collections cont.</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36EA8A75-2EDB-B609-09DA-E7B038BF5C5D}"/>
              </a:ext>
            </a:extLst>
          </p:cNvPr>
          <p:cNvSpPr>
            <a:spLocks noGrp="1"/>
          </p:cNvSpPr>
          <p:nvPr>
            <p:ph idx="1"/>
          </p:nvPr>
        </p:nvSpPr>
        <p:spPr/>
        <p:txBody>
          <a:bodyPr vert="horz" lIns="91440" tIns="45720" rIns="91440" bIns="45720" rtlCol="0" anchor="t">
            <a:noAutofit/>
          </a:bodyPr>
          <a:lstStyle/>
          <a:p>
            <a:r>
              <a:rPr lang="en-GB" sz="1600" dirty="0">
                <a:cs typeface="Calibri" panose="020F0502020204030204"/>
              </a:rPr>
              <a:t>What is the iterator interface ? :-  the iterator interface provides the facility of iterating over the elements in forward direction only. It has 3 methods only: </a:t>
            </a:r>
            <a:r>
              <a:rPr lang="en-GB" sz="1600" b="1" err="1">
                <a:cs typeface="Calibri" panose="020F0502020204030204"/>
              </a:rPr>
              <a:t>hasNext</a:t>
            </a:r>
            <a:r>
              <a:rPr lang="en-GB" sz="1600" dirty="0">
                <a:cs typeface="Calibri" panose="020F0502020204030204"/>
              </a:rPr>
              <a:t>(), next(), and remove().</a:t>
            </a:r>
            <a:endParaRPr lang="en-GB" sz="1600" dirty="0">
              <a:ea typeface="Calibri"/>
              <a:cs typeface="Calibri" panose="020F0502020204030204"/>
            </a:endParaRPr>
          </a:p>
          <a:p>
            <a:r>
              <a:rPr lang="en-GB" sz="1600" dirty="0">
                <a:cs typeface="Calibri" panose="020F0502020204030204"/>
              </a:rPr>
              <a:t>What is the List Interface ? :- the list interface is the child interface of the Collection interface, it has a list type data structure in which we can store the order collection of objects, it can also have duplicate values. List interface is implemented by the classes : </a:t>
            </a:r>
            <a:r>
              <a:rPr lang="en-GB" sz="1600" b="1" dirty="0" err="1">
                <a:cs typeface="Calibri" panose="020F0502020204030204"/>
              </a:rPr>
              <a:t>ArrayList</a:t>
            </a:r>
            <a:r>
              <a:rPr lang="en-GB" sz="1600" dirty="0">
                <a:cs typeface="Calibri" panose="020F0502020204030204"/>
              </a:rPr>
              <a:t>, LinkedList, Vector, Stack.</a:t>
            </a:r>
            <a:endParaRPr lang="en-GB" sz="1600" dirty="0">
              <a:ea typeface="Calibri"/>
              <a:cs typeface="Calibri" panose="020F0502020204030204"/>
            </a:endParaRPr>
          </a:p>
          <a:p>
            <a:r>
              <a:rPr lang="en-GB" sz="1600" dirty="0">
                <a:cs typeface="Calibri" panose="020F0502020204030204"/>
              </a:rPr>
              <a:t>What is the Queue interface ? :- the queue interface maintains the First-In-First-Out (FIFO) order, it is an ordered list that is used to hold the elements which are about to be processed. Classes which implement the Queue interface are PriorityQueue, Deque, and </a:t>
            </a:r>
            <a:r>
              <a:rPr lang="en-GB" sz="1600" err="1">
                <a:cs typeface="Calibri" panose="020F0502020204030204"/>
              </a:rPr>
              <a:t>ArrayDeque</a:t>
            </a:r>
            <a:r>
              <a:rPr lang="en-GB" sz="1600" dirty="0">
                <a:cs typeface="Calibri" panose="020F0502020204030204"/>
              </a:rPr>
              <a:t>.</a:t>
            </a:r>
            <a:endParaRPr lang="en-GB" sz="1600" dirty="0">
              <a:ea typeface="Calibri"/>
              <a:cs typeface="Calibri" panose="020F0502020204030204"/>
            </a:endParaRPr>
          </a:p>
          <a:p>
            <a:r>
              <a:rPr lang="en-GB" sz="1600" dirty="0">
                <a:cs typeface="Calibri" panose="020F0502020204030204"/>
              </a:rPr>
              <a:t>What is the Set Interface ? :- the Set interface represent unordered set of elements which does not allow us to store the duplicate items. Set is implemented by HashSet, </a:t>
            </a:r>
            <a:r>
              <a:rPr lang="en-GB" sz="1600" err="1">
                <a:cs typeface="Calibri" panose="020F0502020204030204"/>
              </a:rPr>
              <a:t>LinkedHashSet</a:t>
            </a:r>
            <a:r>
              <a:rPr lang="en-GB" sz="1600" dirty="0">
                <a:cs typeface="Calibri" panose="020F0502020204030204"/>
              </a:rPr>
              <a:t> and </a:t>
            </a:r>
            <a:r>
              <a:rPr lang="en-GB" sz="1600" err="1">
                <a:cs typeface="Calibri" panose="020F0502020204030204"/>
              </a:rPr>
              <a:t>TreeSet</a:t>
            </a:r>
            <a:r>
              <a:rPr lang="en-GB" sz="1600" dirty="0">
                <a:cs typeface="Calibri" panose="020F0502020204030204"/>
              </a:rPr>
              <a:t> classes.</a:t>
            </a:r>
            <a:endParaRPr lang="en-GB" sz="1600" dirty="0">
              <a:ea typeface="Calibri"/>
              <a:cs typeface="Calibri" panose="020F0502020204030204"/>
            </a:endParaRPr>
          </a:p>
          <a:p>
            <a:r>
              <a:rPr lang="en-GB" sz="1600" dirty="0">
                <a:cs typeface="Calibri" panose="020F0502020204030204"/>
              </a:rPr>
              <a:t>What is Map interface ? :- is an interface that represents a collection of key-value pairs, where each key is unique. Each key and value pair is known as an entry. The Map interface provides methods for adding, removing and retrieving elements based on their keys. A Map cannot have duplicate keys but can have duplicate values. Classes that implements the Map interface are HashMap, </a:t>
            </a:r>
            <a:r>
              <a:rPr lang="en-GB" sz="1600" err="1">
                <a:cs typeface="Calibri" panose="020F0502020204030204"/>
              </a:rPr>
              <a:t>LinkedHashMap</a:t>
            </a:r>
            <a:r>
              <a:rPr lang="en-GB" sz="1600" dirty="0">
                <a:cs typeface="Calibri" panose="020F0502020204030204"/>
              </a:rPr>
              <a:t>, and </a:t>
            </a:r>
            <a:r>
              <a:rPr lang="en-GB" sz="1600" err="1">
                <a:cs typeface="Calibri" panose="020F0502020204030204"/>
              </a:rPr>
              <a:t>TreeMap</a:t>
            </a:r>
            <a:r>
              <a:rPr lang="en-GB" sz="1600" dirty="0">
                <a:cs typeface="Calibri" panose="020F0502020204030204"/>
              </a:rPr>
              <a:t>. Useful methods of the map interface are : 1.put(Object key, Object value) -- used to insert an entry into the map. 2. remove(Object key) -- used to delete an entry for the specified key. 3. get(Object key) -- this method returns the object that contains the value associated with the key. 4. </a:t>
            </a:r>
            <a:r>
              <a:rPr lang="en-GB" sz="1600" err="1">
                <a:cs typeface="Calibri" panose="020F0502020204030204"/>
              </a:rPr>
              <a:t>isEmpty</a:t>
            </a:r>
            <a:r>
              <a:rPr lang="en-GB" sz="1600" dirty="0">
                <a:cs typeface="Calibri" panose="020F0502020204030204"/>
              </a:rPr>
              <a:t>() --  it returns true if the map is empty, returns false if it contains </a:t>
            </a:r>
            <a:r>
              <a:rPr lang="en-GB" sz="1600" err="1">
                <a:cs typeface="Calibri" panose="020F0502020204030204"/>
              </a:rPr>
              <a:t>atleast</a:t>
            </a:r>
            <a:r>
              <a:rPr lang="en-GB" sz="1600" dirty="0">
                <a:cs typeface="Calibri" panose="020F0502020204030204"/>
              </a:rPr>
              <a:t> one key. 5. size() -- it returns the number of entries in the map.</a:t>
            </a:r>
            <a:endParaRPr lang="en-GB" sz="1600" dirty="0">
              <a:ea typeface="Calibri"/>
              <a:cs typeface="Calibri" panose="020F0502020204030204"/>
            </a:endParaRPr>
          </a:p>
          <a:p>
            <a:endParaRPr lang="en-GB" sz="1600" dirty="0">
              <a:ea typeface="Calibri"/>
              <a:cs typeface="Calibri" panose="020F0502020204030204"/>
            </a:endParaRPr>
          </a:p>
        </p:txBody>
      </p:sp>
    </p:spTree>
    <p:extLst>
      <p:ext uri="{BB962C8B-B14F-4D97-AF65-F5344CB8AC3E}">
        <p14:creationId xmlns:p14="http://schemas.microsoft.com/office/powerpoint/2010/main" val="84129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3E55-4A17-C892-FC14-406CB604B936}"/>
              </a:ext>
            </a:extLst>
          </p:cNvPr>
          <p:cNvSpPr>
            <a:spLocks noGrp="1"/>
          </p:cNvSpPr>
          <p:nvPr>
            <p:ph type="title"/>
          </p:nvPr>
        </p:nvSpPr>
        <p:spPr>
          <a:xfrm>
            <a:off x="838200" y="365125"/>
            <a:ext cx="10515600" cy="439386"/>
          </a:xfrm>
        </p:spPr>
        <p:txBody>
          <a:bodyPr>
            <a:normAutofit fontScale="90000"/>
          </a:bodyPr>
          <a:lstStyle/>
          <a:p>
            <a:pPr algn="ctr"/>
            <a:r>
              <a:rPr lang="en-GB" b="1" dirty="0">
                <a:solidFill>
                  <a:schemeClr val="accent6"/>
                </a:solidFill>
                <a:ea typeface="+mj-lt"/>
                <a:cs typeface="+mj-lt"/>
              </a:rPr>
              <a:t>Java collections cont.</a:t>
            </a:r>
            <a:endParaRPr lang="en-GB" dirty="0">
              <a:ea typeface="+mj-lt"/>
              <a:cs typeface="+mj-lt"/>
            </a:endParaRPr>
          </a:p>
          <a:p>
            <a:endParaRPr lang="en-GB" dirty="0">
              <a:cs typeface="Calibri Light"/>
            </a:endParaRPr>
          </a:p>
        </p:txBody>
      </p:sp>
      <p:sp>
        <p:nvSpPr>
          <p:cNvPr id="3" name="Content Placeholder 2">
            <a:extLst>
              <a:ext uri="{FF2B5EF4-FFF2-40B4-BE49-F238E27FC236}">
                <a16:creationId xmlns:a16="http://schemas.microsoft.com/office/drawing/2014/main" id="{AC7B7E48-1B55-60A9-8972-8F1E41192F6A}"/>
              </a:ext>
            </a:extLst>
          </p:cNvPr>
          <p:cNvSpPr>
            <a:spLocks noGrp="1"/>
          </p:cNvSpPr>
          <p:nvPr>
            <p:ph idx="1"/>
          </p:nvPr>
        </p:nvSpPr>
        <p:spPr>
          <a:xfrm>
            <a:off x="826912" y="764470"/>
            <a:ext cx="10526888" cy="5412493"/>
          </a:xfrm>
        </p:spPr>
        <p:txBody>
          <a:bodyPr vert="horz" lIns="91440" tIns="45720" rIns="91440" bIns="45720" rtlCol="0" anchor="t">
            <a:normAutofit/>
          </a:bodyPr>
          <a:lstStyle/>
          <a:p>
            <a:pPr marL="171450" indent="-171450"/>
            <a:r>
              <a:rPr lang="en-GB" sz="1600" dirty="0">
                <a:cs typeface="Calibri" panose="020F0502020204030204"/>
              </a:rPr>
              <a:t>What is an iterator in java ? :- an iterator is an interface provided by the java collections framework; it is used to iterate over elements in a collection which enables you to access each element without having knowledge of the underlying data structure.</a:t>
            </a:r>
            <a:endParaRPr lang="en-US" sz="1600">
              <a:ea typeface="Calibri" panose="020F0502020204030204"/>
              <a:cs typeface="Calibri" panose="020F0502020204030204"/>
            </a:endParaRPr>
          </a:p>
          <a:p>
            <a:pPr marL="171450" indent="-171450"/>
            <a:r>
              <a:rPr lang="en-GB" sz="1600" dirty="0">
                <a:cs typeface="Calibri" panose="020F0502020204030204"/>
              </a:rPr>
              <a:t>Java iterator methods :</a:t>
            </a:r>
            <a:endParaRPr lang="en-GB" sz="1600">
              <a:ea typeface="Calibri" panose="020F0502020204030204"/>
              <a:cs typeface="Calibri" panose="020F0502020204030204"/>
            </a:endParaRPr>
          </a:p>
          <a:p>
            <a:pPr marL="171450" indent="-171450"/>
            <a:r>
              <a:rPr lang="en-GB" sz="1600" dirty="0">
                <a:cs typeface="Calibri" panose="020F0502020204030204"/>
              </a:rPr>
              <a:t>1. </a:t>
            </a:r>
            <a:r>
              <a:rPr lang="en-GB" sz="1600" err="1">
                <a:cs typeface="Calibri" panose="020F0502020204030204"/>
              </a:rPr>
              <a:t>hasNext</a:t>
            </a:r>
            <a:r>
              <a:rPr lang="en-GB" sz="1600" dirty="0">
                <a:cs typeface="Calibri" panose="020F0502020204030204"/>
              </a:rPr>
              <a:t>() -- this method returns true if there are more element left in the iteration, else it returns false.</a:t>
            </a:r>
            <a:endParaRPr lang="en-GB" sz="1600">
              <a:ea typeface="Calibri" panose="020F0502020204030204"/>
              <a:cs typeface="Calibri" panose="020F0502020204030204"/>
            </a:endParaRPr>
          </a:p>
          <a:p>
            <a:pPr marL="171450" indent="-171450"/>
            <a:r>
              <a:rPr lang="en-GB" sz="1600" dirty="0">
                <a:cs typeface="Calibri" panose="020F0502020204030204"/>
              </a:rPr>
              <a:t>2. next() -- it is similar to the </a:t>
            </a:r>
            <a:r>
              <a:rPr lang="en-GB" sz="1600" dirty="0" err="1">
                <a:cs typeface="Calibri" panose="020F0502020204030204"/>
              </a:rPr>
              <a:t>hasNext</a:t>
            </a:r>
            <a:r>
              <a:rPr lang="en-GB" sz="1600" dirty="0">
                <a:cs typeface="Calibri" panose="020F0502020204030204"/>
              </a:rPr>
              <a:t>(), in that it returns the next element. </a:t>
            </a:r>
            <a:r>
              <a:rPr lang="en-GB" sz="1600" dirty="0" err="1">
                <a:cs typeface="Calibri" panose="020F0502020204030204"/>
              </a:rPr>
              <a:t>I.e</a:t>
            </a:r>
            <a:r>
              <a:rPr lang="en-GB" sz="1600" dirty="0">
                <a:cs typeface="Calibri" panose="020F0502020204030204"/>
              </a:rPr>
              <a:t> the next element in the traversal.</a:t>
            </a:r>
            <a:endParaRPr lang="en-GB" sz="1600">
              <a:ea typeface="Calibri" panose="020F0502020204030204"/>
              <a:cs typeface="Calibri" panose="020F0502020204030204"/>
            </a:endParaRPr>
          </a:p>
          <a:p>
            <a:pPr marL="171450" indent="-171450"/>
            <a:r>
              <a:rPr lang="en-GB" sz="1600" dirty="0">
                <a:cs typeface="Calibri" panose="020F0502020204030204"/>
              </a:rPr>
              <a:t>3. remove() -- it removes the last element returned by the iterator traversing through the underlying collection.</a:t>
            </a:r>
            <a:endParaRPr lang="en-GB" sz="1600">
              <a:ea typeface="Calibri" panose="020F0502020204030204"/>
              <a:cs typeface="Calibri" panose="020F0502020204030204"/>
            </a:endParaRPr>
          </a:p>
          <a:p>
            <a:pPr marL="171450" indent="-171450"/>
            <a:r>
              <a:rPr lang="en-GB" sz="1600" dirty="0">
                <a:cs typeface="Calibri" panose="020F0502020204030204"/>
              </a:rPr>
              <a:t>Why use the java iterator? :- 1. the java iterator can be applied to any of the classes in the Collection framework. 2. if a user is working with a for loop, they cannot </a:t>
            </a:r>
            <a:r>
              <a:rPr lang="en-GB" sz="1600" dirty="0" err="1">
                <a:cs typeface="Calibri" panose="020F0502020204030204"/>
              </a:rPr>
              <a:t>morderniz</a:t>
            </a:r>
          </a:p>
          <a:p>
            <a:pPr marL="171450" indent="-171450"/>
            <a:r>
              <a:rPr lang="en-GB" sz="1600">
                <a:cs typeface="Calibri" panose="020F0502020204030204"/>
              </a:rPr>
              <a:t>e (add/remove) from the Collection, whereas with the java iterator </a:t>
            </a:r>
            <a:r>
              <a:rPr lang="en-GB" sz="1600" dirty="0">
                <a:cs typeface="Calibri" panose="020F0502020204030204"/>
              </a:rPr>
              <a:t>Collections can be updated.</a:t>
            </a:r>
            <a:endParaRPr lang="en-GB" sz="1600">
              <a:ea typeface="Calibri"/>
              <a:cs typeface="Calibri" panose="020F0502020204030204"/>
            </a:endParaRPr>
          </a:p>
          <a:p>
            <a:pPr marL="171450" indent="-171450"/>
            <a:r>
              <a:rPr lang="en-GB" sz="1600" dirty="0">
                <a:ea typeface="Calibri"/>
                <a:cs typeface="Calibri" panose="020F0502020204030204"/>
              </a:rPr>
              <a:t>How to use the java iterator? -- class activity 1A</a:t>
            </a:r>
          </a:p>
          <a:p>
            <a:r>
              <a:rPr lang="en-GB" sz="1600" dirty="0">
                <a:solidFill>
                  <a:srgbClr val="610B4B"/>
                </a:solidFill>
              </a:rPr>
              <a:t>Points to Remember</a:t>
            </a:r>
            <a:endParaRPr lang="en-GB" sz="1600" dirty="0">
              <a:ea typeface="+mn-lt"/>
              <a:cs typeface="+mn-lt"/>
            </a:endParaRPr>
          </a:p>
          <a:p>
            <a:r>
              <a:rPr lang="en-GB" sz="1600" dirty="0">
                <a:ea typeface="+mn-lt"/>
                <a:cs typeface="+mn-lt"/>
              </a:rPr>
              <a:t>The Java Iterator is used to iterate the components of the collection object one by one.</a:t>
            </a:r>
          </a:p>
          <a:p>
            <a:r>
              <a:rPr lang="en-GB" sz="1600" dirty="0">
                <a:ea typeface="+mn-lt"/>
                <a:cs typeface="+mn-lt"/>
              </a:rPr>
              <a:t>The Java Iterator also supports the operations like READ and REMOVE.</a:t>
            </a:r>
          </a:p>
          <a:p>
            <a:pPr algn="just"/>
            <a:r>
              <a:rPr lang="en-GB" sz="1600" dirty="0">
                <a:ea typeface="+mn-lt"/>
                <a:cs typeface="+mn-lt"/>
              </a:rPr>
              <a:t>The methods names of the Iterator class are very simple and easy to use compared to the method names of Enumeration Iterator.</a:t>
            </a:r>
          </a:p>
          <a:p>
            <a:pPr marL="0" indent="0">
              <a:buNone/>
            </a:pPr>
            <a:endParaRPr lang="en-US" dirty="0">
              <a:ea typeface="Calibri" panose="020F0502020204030204"/>
              <a:cs typeface="Calibri" panose="020F0502020204030204"/>
            </a:endParaRPr>
          </a:p>
          <a:p>
            <a:pPr marL="171450" indent="-171450"/>
            <a:endParaRPr lang="en-GB" sz="1200" dirty="0">
              <a:ea typeface="+mn-lt"/>
              <a:cs typeface="+mn-lt"/>
            </a:endParaRPr>
          </a:p>
        </p:txBody>
      </p:sp>
    </p:spTree>
    <p:extLst>
      <p:ext uri="{BB962C8B-B14F-4D97-AF65-F5344CB8AC3E}">
        <p14:creationId xmlns:p14="http://schemas.microsoft.com/office/powerpoint/2010/main" val="265862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4D2B-5807-0CD1-3ADB-DC323FE5795F}"/>
              </a:ext>
            </a:extLst>
          </p:cNvPr>
          <p:cNvSpPr>
            <a:spLocks noGrp="1"/>
          </p:cNvSpPr>
          <p:nvPr>
            <p:ph type="title"/>
          </p:nvPr>
        </p:nvSpPr>
        <p:spPr>
          <a:xfrm>
            <a:off x="838200" y="365125"/>
            <a:ext cx="10515600" cy="996379"/>
          </a:xfrm>
        </p:spPr>
        <p:txBody>
          <a:bodyPr/>
          <a:lstStyle/>
          <a:p>
            <a:pPr algn="ctr"/>
            <a:r>
              <a:rPr lang="en-GB" sz="4000" b="1" dirty="0">
                <a:solidFill>
                  <a:schemeClr val="accent6"/>
                </a:solidFill>
                <a:ea typeface="+mj-lt"/>
                <a:cs typeface="+mj-lt"/>
              </a:rPr>
              <a:t>Java collections cont.</a:t>
            </a:r>
            <a:endParaRPr lang="en-US" sz="4000" dirty="0">
              <a:ea typeface="+mj-lt"/>
              <a:cs typeface="+mj-lt"/>
            </a:endParaRPr>
          </a:p>
          <a:p>
            <a:pPr algn="ctr"/>
            <a:endParaRPr lang="en-US"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52AAAB00-9B3C-CA9A-DF49-E220FF72088C}"/>
              </a:ext>
            </a:extLst>
          </p:cNvPr>
          <p:cNvSpPr>
            <a:spLocks noGrp="1"/>
          </p:cNvSpPr>
          <p:nvPr>
            <p:ph idx="1"/>
          </p:nvPr>
        </p:nvSpPr>
        <p:spPr/>
        <p:txBody>
          <a:bodyPr vert="horz" lIns="91440" tIns="45720" rIns="91440" bIns="45720" rtlCol="0" anchor="t">
            <a:noAutofit/>
          </a:bodyPr>
          <a:lstStyle/>
          <a:p>
            <a:r>
              <a:rPr lang="en-GB" sz="1600" dirty="0">
                <a:latin typeface="Arial"/>
                <a:cs typeface="Arial"/>
              </a:rPr>
              <a:t>What is the java Queue interface? :- the java queue interface is part of the java Collections framework and represent a collection of elements with specific insertion and retrieval orders, which typically follows the first-in-first-out (FIFO) principle. In simple terms it represents a queue in real life, where element are added at the end and removed from the beginning. It is part of the java util package which extends the Collection interface. Being an interface, it means that it has to be implemented by a class and the most common classes are the PriorityQueue and LinkedList.</a:t>
            </a:r>
            <a:endParaRPr lang="en-US" sz="1600">
              <a:latin typeface="Arial"/>
              <a:cs typeface="Arial"/>
            </a:endParaRPr>
          </a:p>
          <a:p>
            <a:r>
              <a:rPr lang="en-GB" sz="1600" dirty="0">
                <a:latin typeface="Arial"/>
                <a:cs typeface="Arial"/>
              </a:rPr>
              <a:t>Queue interface declaration : Queue&lt;E&gt; </a:t>
            </a:r>
            <a:endParaRPr lang="en-US" sz="1600">
              <a:latin typeface="Arial"/>
              <a:cs typeface="Arial"/>
            </a:endParaRPr>
          </a:p>
          <a:p>
            <a:pPr marL="171450" indent="-171450"/>
            <a:r>
              <a:rPr lang="en-GB" sz="1600" dirty="0">
                <a:latin typeface="Arial"/>
                <a:cs typeface="Arial"/>
              </a:rPr>
              <a:t>Methods of the java queue interface :</a:t>
            </a:r>
            <a:endParaRPr lang="en-US" sz="1600">
              <a:latin typeface="Arial"/>
              <a:cs typeface="Arial"/>
            </a:endParaRPr>
          </a:p>
          <a:p>
            <a:pPr marL="171450" indent="-171450"/>
            <a:r>
              <a:rPr lang="en-GB" sz="1600" dirty="0" err="1">
                <a:latin typeface="Arial"/>
                <a:cs typeface="Arial"/>
              </a:rPr>
              <a:t>i</a:t>
            </a:r>
            <a:r>
              <a:rPr lang="en-GB" sz="1600" dirty="0">
                <a:latin typeface="Arial"/>
                <a:cs typeface="Arial"/>
              </a:rPr>
              <a:t>. add(object) -- it is used to insert the specified element into this queue and return true upon success.</a:t>
            </a:r>
            <a:endParaRPr lang="en-US" sz="1600">
              <a:latin typeface="Arial"/>
              <a:cs typeface="Arial"/>
            </a:endParaRPr>
          </a:p>
          <a:p>
            <a:pPr marL="171450" indent="-171450"/>
            <a:r>
              <a:rPr lang="en-GB" sz="1600" dirty="0">
                <a:latin typeface="Arial"/>
                <a:cs typeface="Arial"/>
              </a:rPr>
              <a:t>ii. offer(object) -- it is used to insert the specified element into this queue.</a:t>
            </a:r>
            <a:endParaRPr lang="en-US" sz="1600">
              <a:latin typeface="Arial"/>
              <a:cs typeface="Arial"/>
            </a:endParaRPr>
          </a:p>
          <a:p>
            <a:pPr marL="171450" indent="-171450"/>
            <a:r>
              <a:rPr lang="en-GB" sz="1600" dirty="0">
                <a:latin typeface="Arial"/>
                <a:cs typeface="Arial"/>
              </a:rPr>
              <a:t>iii. remove() -- it is used to retrieves and removes the head of this queue.</a:t>
            </a:r>
            <a:endParaRPr lang="en-US" sz="1600">
              <a:latin typeface="Arial"/>
              <a:cs typeface="Arial"/>
            </a:endParaRPr>
          </a:p>
          <a:p>
            <a:pPr marL="171450" indent="-171450"/>
            <a:r>
              <a:rPr lang="en-GB" sz="1600" dirty="0">
                <a:latin typeface="Arial"/>
                <a:cs typeface="Arial"/>
              </a:rPr>
              <a:t>iv. poll() -- it is used to retrieves and removes the head of this queue but return null if this queue is empty.</a:t>
            </a:r>
            <a:endParaRPr lang="en-US" sz="1600">
              <a:latin typeface="Arial"/>
              <a:cs typeface="Arial"/>
            </a:endParaRPr>
          </a:p>
          <a:p>
            <a:pPr marL="171450" indent="-171450"/>
            <a:r>
              <a:rPr lang="en-GB" sz="1600" dirty="0">
                <a:latin typeface="Arial"/>
                <a:cs typeface="Arial"/>
              </a:rPr>
              <a:t>v. element() -- it is used to retrieves but does not remove the head of this queue.</a:t>
            </a:r>
            <a:endParaRPr lang="en-US" sz="1600">
              <a:latin typeface="Arial"/>
              <a:cs typeface="Arial"/>
            </a:endParaRPr>
          </a:p>
          <a:p>
            <a:pPr marL="171450" indent="-171450"/>
            <a:r>
              <a:rPr lang="en-GB" sz="1600" dirty="0">
                <a:latin typeface="Arial"/>
                <a:cs typeface="Arial"/>
              </a:rPr>
              <a:t>vi. peek() -- it is used to retrieves but does not  remove the head of this queue or returns null if this queue is empty.</a:t>
            </a:r>
            <a:endParaRPr lang="en-US" sz="1600">
              <a:latin typeface="Arial"/>
              <a:cs typeface="Arial"/>
            </a:endParaRPr>
          </a:p>
          <a:p>
            <a:endParaRPr lang="en-US" dirty="0">
              <a:ea typeface="Calibri"/>
              <a:cs typeface="Calibri"/>
            </a:endParaRPr>
          </a:p>
        </p:txBody>
      </p:sp>
    </p:spTree>
    <p:extLst>
      <p:ext uri="{BB962C8B-B14F-4D97-AF65-F5344CB8AC3E}">
        <p14:creationId xmlns:p14="http://schemas.microsoft.com/office/powerpoint/2010/main" val="828109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A203-E553-D6F5-3E2E-0A49BE63153F}"/>
              </a:ext>
            </a:extLst>
          </p:cNvPr>
          <p:cNvSpPr>
            <a:spLocks noGrp="1"/>
          </p:cNvSpPr>
          <p:nvPr>
            <p:ph type="title"/>
          </p:nvPr>
        </p:nvSpPr>
        <p:spPr/>
        <p:txBody>
          <a:bodyPr/>
          <a:lstStyle/>
          <a:p>
            <a:pPr algn="ctr"/>
            <a:r>
              <a:rPr lang="en-GB" sz="4000" b="1" dirty="0">
                <a:solidFill>
                  <a:schemeClr val="accent6"/>
                </a:solidFill>
                <a:ea typeface="+mj-lt"/>
                <a:cs typeface="+mj-lt"/>
              </a:rPr>
              <a:t>Java collections cont.</a:t>
            </a:r>
            <a:endParaRPr lang="en-US" dirty="0"/>
          </a:p>
        </p:txBody>
      </p:sp>
      <p:sp>
        <p:nvSpPr>
          <p:cNvPr id="3" name="Content Placeholder 2">
            <a:extLst>
              <a:ext uri="{FF2B5EF4-FFF2-40B4-BE49-F238E27FC236}">
                <a16:creationId xmlns:a16="http://schemas.microsoft.com/office/drawing/2014/main" id="{E9DDF09E-19B1-7E16-B77F-3D74E2A5B23A}"/>
              </a:ext>
            </a:extLst>
          </p:cNvPr>
          <p:cNvSpPr>
            <a:spLocks noGrp="1"/>
          </p:cNvSpPr>
          <p:nvPr>
            <p:ph idx="1"/>
          </p:nvPr>
        </p:nvSpPr>
        <p:spPr/>
        <p:txBody>
          <a:bodyPr vert="horz" lIns="91440" tIns="45720" rIns="91440" bIns="45720" rtlCol="0" anchor="t">
            <a:normAutofit/>
          </a:bodyPr>
          <a:lstStyle/>
          <a:p>
            <a:r>
              <a:rPr lang="en-US" sz="1900" dirty="0">
                <a:solidFill>
                  <a:srgbClr val="610B38"/>
                </a:solidFill>
              </a:rPr>
              <a:t>Features of a Queue</a:t>
            </a:r>
            <a:endParaRPr lang="en-US" dirty="0">
              <a:ea typeface="Calibri" panose="020F0502020204030204"/>
              <a:cs typeface="Calibri" panose="020F0502020204030204"/>
            </a:endParaRPr>
          </a:p>
          <a:p>
            <a:pPr algn="just"/>
            <a:r>
              <a:rPr lang="en-US" sz="1600" dirty="0">
                <a:ea typeface="+mn-lt"/>
                <a:cs typeface="+mn-lt"/>
              </a:rPr>
              <a:t>FIFO concept is used for insertion and deletion of elements from a queue.</a:t>
            </a:r>
            <a:endParaRPr lang="en-US" sz="1600" dirty="0">
              <a:ea typeface="Calibri"/>
              <a:cs typeface="Calibri"/>
            </a:endParaRPr>
          </a:p>
          <a:p>
            <a:pPr algn="just"/>
            <a:r>
              <a:rPr lang="en-US" sz="1600" dirty="0">
                <a:ea typeface="+mn-lt"/>
                <a:cs typeface="+mn-lt"/>
              </a:rPr>
              <a:t>The Java Queue provides support for all of the methods of the Collection interface including deletion, insertion, etc.</a:t>
            </a:r>
            <a:endParaRPr lang="en-US" sz="1600" dirty="0">
              <a:ea typeface="Calibri"/>
              <a:cs typeface="Calibri"/>
            </a:endParaRPr>
          </a:p>
          <a:p>
            <a:pPr algn="just"/>
            <a:r>
              <a:rPr lang="en-US" sz="1600" dirty="0">
                <a:ea typeface="+mn-lt"/>
                <a:cs typeface="+mn-lt"/>
              </a:rPr>
              <a:t>PriorityQueue, </a:t>
            </a:r>
            <a:r>
              <a:rPr lang="en-US" sz="1600" dirty="0" err="1">
                <a:ea typeface="+mn-lt"/>
                <a:cs typeface="+mn-lt"/>
              </a:rPr>
              <a:t>ArrayBlockingQueue</a:t>
            </a:r>
            <a:r>
              <a:rPr lang="en-US" sz="1600" dirty="0">
                <a:ea typeface="+mn-lt"/>
                <a:cs typeface="+mn-lt"/>
              </a:rPr>
              <a:t> and LinkedList are the implementations that are used most frequently.</a:t>
            </a:r>
            <a:endParaRPr lang="en-US" sz="1600" dirty="0">
              <a:ea typeface="Calibri"/>
              <a:cs typeface="Calibri"/>
            </a:endParaRPr>
          </a:p>
          <a:p>
            <a:pPr algn="just"/>
            <a:r>
              <a:rPr lang="en-US" sz="1600" dirty="0">
                <a:ea typeface="+mn-lt"/>
                <a:cs typeface="+mn-lt"/>
              </a:rPr>
              <a:t>The </a:t>
            </a:r>
            <a:r>
              <a:rPr lang="en-US" sz="1600" dirty="0" err="1">
                <a:ea typeface="+mn-lt"/>
                <a:cs typeface="+mn-lt"/>
              </a:rPr>
              <a:t>NullPointerException</a:t>
            </a:r>
            <a:r>
              <a:rPr lang="en-US" sz="1600" dirty="0">
                <a:ea typeface="+mn-lt"/>
                <a:cs typeface="+mn-lt"/>
              </a:rPr>
              <a:t> is raised, if any null operation is done on the </a:t>
            </a:r>
            <a:r>
              <a:rPr lang="en-US" sz="1600" dirty="0" err="1">
                <a:ea typeface="+mn-lt"/>
                <a:cs typeface="+mn-lt"/>
              </a:rPr>
              <a:t>BlockingQueues</a:t>
            </a:r>
            <a:r>
              <a:rPr lang="en-US" sz="1600" dirty="0">
                <a:ea typeface="+mn-lt"/>
                <a:cs typeface="+mn-lt"/>
              </a:rPr>
              <a:t>.</a:t>
            </a:r>
            <a:endParaRPr lang="en-US" sz="1600" dirty="0">
              <a:ea typeface="Calibri"/>
              <a:cs typeface="Calibri"/>
            </a:endParaRPr>
          </a:p>
          <a:p>
            <a:pPr algn="just"/>
            <a:r>
              <a:rPr lang="en-US" sz="1600" dirty="0">
                <a:ea typeface="+mn-lt"/>
                <a:cs typeface="+mn-lt"/>
              </a:rPr>
              <a:t>Those Queues that are present in the </a:t>
            </a:r>
            <a:r>
              <a:rPr lang="en-US" sz="1600" i="1" dirty="0">
                <a:ea typeface="+mn-lt"/>
                <a:cs typeface="+mn-lt"/>
              </a:rPr>
              <a:t>util </a:t>
            </a:r>
            <a:r>
              <a:rPr lang="en-US" sz="1600" dirty="0">
                <a:ea typeface="+mn-lt"/>
                <a:cs typeface="+mn-lt"/>
              </a:rPr>
              <a:t>package are known as Unbounded Queues.</a:t>
            </a:r>
            <a:endParaRPr lang="en-US" sz="1600" dirty="0">
              <a:ea typeface="Calibri"/>
              <a:cs typeface="Calibri"/>
            </a:endParaRPr>
          </a:p>
          <a:p>
            <a:pPr algn="just"/>
            <a:r>
              <a:rPr lang="en-US" sz="1600" dirty="0">
                <a:ea typeface="+mn-lt"/>
                <a:cs typeface="+mn-lt"/>
              </a:rPr>
              <a:t>Those Queues that are present in the </a:t>
            </a:r>
            <a:r>
              <a:rPr lang="en-US" sz="1600" i="1" dirty="0" err="1">
                <a:ea typeface="+mn-lt"/>
                <a:cs typeface="+mn-lt"/>
              </a:rPr>
              <a:t>util.concurrent</a:t>
            </a:r>
            <a:r>
              <a:rPr lang="en-US" sz="1600" i="1" dirty="0">
                <a:ea typeface="+mn-lt"/>
                <a:cs typeface="+mn-lt"/>
              </a:rPr>
              <a:t> </a:t>
            </a:r>
            <a:r>
              <a:rPr lang="en-US" sz="1600" dirty="0">
                <a:ea typeface="+mn-lt"/>
                <a:cs typeface="+mn-lt"/>
              </a:rPr>
              <a:t>package are known as bounded Queues.</a:t>
            </a:r>
            <a:endParaRPr lang="en-US" sz="1600" dirty="0">
              <a:ea typeface="Calibri"/>
              <a:cs typeface="Calibri"/>
            </a:endParaRPr>
          </a:p>
          <a:p>
            <a:pPr algn="just"/>
            <a:r>
              <a:rPr lang="en-US" sz="1600" dirty="0">
                <a:ea typeface="+mn-lt"/>
                <a:cs typeface="+mn-lt"/>
              </a:rPr>
              <a:t>All Queues barring the Deques facilitates removal and insertion at the head and tail of the queue; respectively. In fact, deques support element insertion and removal at both ends.</a:t>
            </a:r>
            <a:endParaRPr lang="en-US" sz="1600"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7350447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Java Collections and Generics</vt:lpstr>
      <vt:lpstr>What is java Collections?</vt:lpstr>
      <vt:lpstr>Collection Hierarchy</vt:lpstr>
      <vt:lpstr>Java collections cont. </vt:lpstr>
      <vt:lpstr>Java collections cont. </vt:lpstr>
      <vt:lpstr>Java collections cont.</vt:lpstr>
      <vt:lpstr>Java collections cont. </vt:lpstr>
      <vt:lpstr>Java collections cont. </vt:lpstr>
      <vt:lpstr>Java collections cont.</vt:lpstr>
      <vt:lpstr>Java collections cont. </vt:lpstr>
      <vt:lpstr>Java collections cont. </vt:lpstr>
      <vt:lpstr>Java collections cont. </vt:lpstr>
      <vt:lpstr>Java collections cont.</vt:lpstr>
      <vt:lpstr>Java collections cont. </vt:lpstr>
      <vt:lpstr>PowerPoint Presentation</vt:lpstr>
      <vt:lpstr>PowerPoint Presentation</vt:lpstr>
      <vt:lpstr>Java collections cont. </vt:lpstr>
      <vt:lpstr>Java collections cont.</vt:lpstr>
      <vt:lpstr>Java collections cont. </vt:lpstr>
      <vt:lpstr>Java collections cont.  </vt:lpstr>
      <vt:lpstr>Java collections cont.</vt:lpstr>
      <vt:lpstr>Java Generics</vt:lpstr>
      <vt:lpstr>Java Generics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2356</cp:revision>
  <dcterms:created xsi:type="dcterms:W3CDTF">2024-02-15T01:06:47Z</dcterms:created>
  <dcterms:modified xsi:type="dcterms:W3CDTF">2024-05-22T11:10:46Z</dcterms:modified>
</cp:coreProperties>
</file>