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A6E593-4E2B-9708-E479-F04D19E38F7B}" v="52" dt="2024-06-10T07:15:42.1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gun  Osiki" userId="S::segunos@decagonhq.com::1924e0d2-8747-4669-b56d-6d10252ce5d0" providerId="AD" clId="Web-{21CE151A-07D9-4DCE-95DC-5C7818CABF39}"/>
    <pc:docChg chg="addSld modSld sldOrd">
      <pc:chgData name="Segun  Osiki" userId="S::segunos@decagonhq.com::1924e0d2-8747-4669-b56d-6d10252ce5d0" providerId="AD" clId="Web-{21CE151A-07D9-4DCE-95DC-5C7818CABF39}" dt="2024-03-13T07:31:25.153" v="45" actId="20577"/>
      <pc:docMkLst>
        <pc:docMk/>
      </pc:docMkLst>
      <pc:sldChg chg="modSp new ord">
        <pc:chgData name="Segun  Osiki" userId="S::segunos@decagonhq.com::1924e0d2-8747-4669-b56d-6d10252ce5d0" providerId="AD" clId="Web-{21CE151A-07D9-4DCE-95DC-5C7818CABF39}" dt="2024-03-13T07:31:25.153" v="45" actId="20577"/>
        <pc:sldMkLst>
          <pc:docMk/>
          <pc:sldMk cId="1878755446" sldId="267"/>
        </pc:sldMkLst>
        <pc:spChg chg="mod">
          <ac:chgData name="Segun  Osiki" userId="S::segunos@decagonhq.com::1924e0d2-8747-4669-b56d-6d10252ce5d0" providerId="AD" clId="Web-{21CE151A-07D9-4DCE-95DC-5C7818CABF39}" dt="2024-03-13T07:31:25.153" v="45" actId="20577"/>
          <ac:spMkLst>
            <pc:docMk/>
            <pc:sldMk cId="1878755446" sldId="267"/>
            <ac:spMk id="3" creationId="{0CFF94BA-2B31-E14C-02E0-584309ECCF02}"/>
          </ac:spMkLst>
        </pc:spChg>
      </pc:sldChg>
      <pc:sldChg chg="modSp new">
        <pc:chgData name="Segun  Osiki" userId="S::segunos@decagonhq.com::1924e0d2-8747-4669-b56d-6d10252ce5d0" providerId="AD" clId="Web-{21CE151A-07D9-4DCE-95DC-5C7818CABF39}" dt="2024-03-13T07:27:52.679" v="27" actId="20577"/>
        <pc:sldMkLst>
          <pc:docMk/>
          <pc:sldMk cId="2369380698" sldId="268"/>
        </pc:sldMkLst>
        <pc:spChg chg="mod">
          <ac:chgData name="Segun  Osiki" userId="S::segunos@decagonhq.com::1924e0d2-8747-4669-b56d-6d10252ce5d0" providerId="AD" clId="Web-{21CE151A-07D9-4DCE-95DC-5C7818CABF39}" dt="2024-03-13T07:27:52.679" v="27" actId="20577"/>
          <ac:spMkLst>
            <pc:docMk/>
            <pc:sldMk cId="2369380698" sldId="268"/>
            <ac:spMk id="3" creationId="{B83732A3-0AEF-5CAC-FD13-A8330BE60832}"/>
          </ac:spMkLst>
        </pc:spChg>
      </pc:sldChg>
    </pc:docChg>
  </pc:docChgLst>
  <pc:docChgLst>
    <pc:chgData name="Segun  Osiki" userId="S::segunos@decagonhq.com::1924e0d2-8747-4669-b56d-6d10252ce5d0" providerId="AD" clId="Web-{AD8CC00B-0551-27A5-A2B8-2D98A767736F}"/>
    <pc:docChg chg="modSld">
      <pc:chgData name="Segun  Osiki" userId="S::segunos@decagonhq.com::1924e0d2-8747-4669-b56d-6d10252ce5d0" providerId="AD" clId="Web-{AD8CC00B-0551-27A5-A2B8-2D98A767736F}" dt="2024-06-06T09:44:59.073" v="26" actId="20577"/>
      <pc:docMkLst>
        <pc:docMk/>
      </pc:docMkLst>
      <pc:sldChg chg="modSp">
        <pc:chgData name="Segun  Osiki" userId="S::segunos@decagonhq.com::1924e0d2-8747-4669-b56d-6d10252ce5d0" providerId="AD" clId="Web-{AD8CC00B-0551-27A5-A2B8-2D98A767736F}" dt="2024-06-06T09:43:10.553" v="1" actId="20577"/>
        <pc:sldMkLst>
          <pc:docMk/>
          <pc:sldMk cId="108311664" sldId="257"/>
        </pc:sldMkLst>
        <pc:spChg chg="mod">
          <ac:chgData name="Segun  Osiki" userId="S::segunos@decagonhq.com::1924e0d2-8747-4669-b56d-6d10252ce5d0" providerId="AD" clId="Web-{AD8CC00B-0551-27A5-A2B8-2D98A767736F}" dt="2024-06-06T09:43:10.553" v="1" actId="20577"/>
          <ac:spMkLst>
            <pc:docMk/>
            <pc:sldMk cId="108311664" sldId="257"/>
            <ac:spMk id="3" creationId="{C3185863-B790-BB8B-ABDA-85E265897E1D}"/>
          </ac:spMkLst>
        </pc:spChg>
      </pc:sldChg>
      <pc:sldChg chg="modSp">
        <pc:chgData name="Segun  Osiki" userId="S::segunos@decagonhq.com::1924e0d2-8747-4669-b56d-6d10252ce5d0" providerId="AD" clId="Web-{AD8CC00B-0551-27A5-A2B8-2D98A767736F}" dt="2024-06-06T09:43:38.554" v="6" actId="20577"/>
        <pc:sldMkLst>
          <pc:docMk/>
          <pc:sldMk cId="156644233" sldId="258"/>
        </pc:sldMkLst>
        <pc:spChg chg="mod">
          <ac:chgData name="Segun  Osiki" userId="S::segunos@decagonhq.com::1924e0d2-8747-4669-b56d-6d10252ce5d0" providerId="AD" clId="Web-{AD8CC00B-0551-27A5-A2B8-2D98A767736F}" dt="2024-06-06T09:43:25.163" v="2" actId="14100"/>
          <ac:spMkLst>
            <pc:docMk/>
            <pc:sldMk cId="156644233" sldId="258"/>
            <ac:spMk id="2" creationId="{5AE7A777-504C-CEC7-BCF4-CE5C6EEEC8C6}"/>
          </ac:spMkLst>
        </pc:spChg>
        <pc:spChg chg="mod">
          <ac:chgData name="Segun  Osiki" userId="S::segunos@decagonhq.com::1924e0d2-8747-4669-b56d-6d10252ce5d0" providerId="AD" clId="Web-{AD8CC00B-0551-27A5-A2B8-2D98A767736F}" dt="2024-06-06T09:43:38.554" v="6" actId="20577"/>
          <ac:spMkLst>
            <pc:docMk/>
            <pc:sldMk cId="156644233" sldId="258"/>
            <ac:spMk id="3" creationId="{58D045A4-6E6B-4A7B-D927-6BC8D24A9ACF}"/>
          </ac:spMkLst>
        </pc:spChg>
      </pc:sldChg>
      <pc:sldChg chg="modSp">
        <pc:chgData name="Segun  Osiki" userId="S::segunos@decagonhq.com::1924e0d2-8747-4669-b56d-6d10252ce5d0" providerId="AD" clId="Web-{AD8CC00B-0551-27A5-A2B8-2D98A767736F}" dt="2024-06-06T09:43:49.273" v="9" actId="20577"/>
        <pc:sldMkLst>
          <pc:docMk/>
          <pc:sldMk cId="1490470516" sldId="259"/>
        </pc:sldMkLst>
        <pc:spChg chg="mod">
          <ac:chgData name="Segun  Osiki" userId="S::segunos@decagonhq.com::1924e0d2-8747-4669-b56d-6d10252ce5d0" providerId="AD" clId="Web-{AD8CC00B-0551-27A5-A2B8-2D98A767736F}" dt="2024-06-06T09:43:49.273" v="9" actId="20577"/>
          <ac:spMkLst>
            <pc:docMk/>
            <pc:sldMk cId="1490470516" sldId="259"/>
            <ac:spMk id="3" creationId="{490E63B1-0667-CE94-BAB6-67EC807F6AB4}"/>
          </ac:spMkLst>
        </pc:spChg>
      </pc:sldChg>
      <pc:sldChg chg="modSp">
        <pc:chgData name="Segun  Osiki" userId="S::segunos@decagonhq.com::1924e0d2-8747-4669-b56d-6d10252ce5d0" providerId="AD" clId="Web-{AD8CC00B-0551-27A5-A2B8-2D98A767736F}" dt="2024-06-06T09:43:58.336" v="12" actId="20577"/>
        <pc:sldMkLst>
          <pc:docMk/>
          <pc:sldMk cId="355345805" sldId="260"/>
        </pc:sldMkLst>
        <pc:spChg chg="mod">
          <ac:chgData name="Segun  Osiki" userId="S::segunos@decagonhq.com::1924e0d2-8747-4669-b56d-6d10252ce5d0" providerId="AD" clId="Web-{AD8CC00B-0551-27A5-A2B8-2D98A767736F}" dt="2024-06-06T09:43:58.336" v="12" actId="20577"/>
          <ac:spMkLst>
            <pc:docMk/>
            <pc:sldMk cId="355345805" sldId="260"/>
            <ac:spMk id="3" creationId="{F50D2859-D9ED-21F5-A70E-CB40A1D2A9A1}"/>
          </ac:spMkLst>
        </pc:spChg>
      </pc:sldChg>
      <pc:sldChg chg="modSp">
        <pc:chgData name="Segun  Osiki" userId="S::segunos@decagonhq.com::1924e0d2-8747-4669-b56d-6d10252ce5d0" providerId="AD" clId="Web-{AD8CC00B-0551-27A5-A2B8-2D98A767736F}" dt="2024-06-06T09:44:04.852" v="14" actId="20577"/>
        <pc:sldMkLst>
          <pc:docMk/>
          <pc:sldMk cId="1997724262" sldId="261"/>
        </pc:sldMkLst>
        <pc:spChg chg="mod">
          <ac:chgData name="Segun  Osiki" userId="S::segunos@decagonhq.com::1924e0d2-8747-4669-b56d-6d10252ce5d0" providerId="AD" clId="Web-{AD8CC00B-0551-27A5-A2B8-2D98A767736F}" dt="2024-06-06T09:44:04.852" v="14" actId="20577"/>
          <ac:spMkLst>
            <pc:docMk/>
            <pc:sldMk cId="1997724262" sldId="261"/>
            <ac:spMk id="3" creationId="{B45F7BA3-2579-3420-CAAA-82E0D6213267}"/>
          </ac:spMkLst>
        </pc:spChg>
      </pc:sldChg>
      <pc:sldChg chg="modSp">
        <pc:chgData name="Segun  Osiki" userId="S::segunos@decagonhq.com::1924e0d2-8747-4669-b56d-6d10252ce5d0" providerId="AD" clId="Web-{AD8CC00B-0551-27A5-A2B8-2D98A767736F}" dt="2024-06-06T09:44:18.180" v="17" actId="20577"/>
        <pc:sldMkLst>
          <pc:docMk/>
          <pc:sldMk cId="957782925" sldId="262"/>
        </pc:sldMkLst>
        <pc:spChg chg="mod">
          <ac:chgData name="Segun  Osiki" userId="S::segunos@decagonhq.com::1924e0d2-8747-4669-b56d-6d10252ce5d0" providerId="AD" clId="Web-{AD8CC00B-0551-27A5-A2B8-2D98A767736F}" dt="2024-06-06T09:44:18.180" v="17" actId="20577"/>
          <ac:spMkLst>
            <pc:docMk/>
            <pc:sldMk cId="957782925" sldId="262"/>
            <ac:spMk id="3" creationId="{2D4EDC86-577A-E0E9-4A0E-0F8BCC74F376}"/>
          </ac:spMkLst>
        </pc:spChg>
      </pc:sldChg>
      <pc:sldChg chg="modSp">
        <pc:chgData name="Segun  Osiki" userId="S::segunos@decagonhq.com::1924e0d2-8747-4669-b56d-6d10252ce5d0" providerId="AD" clId="Web-{AD8CC00B-0551-27A5-A2B8-2D98A767736F}" dt="2024-06-06T09:44:28.649" v="19" actId="20577"/>
        <pc:sldMkLst>
          <pc:docMk/>
          <pc:sldMk cId="3225725436" sldId="263"/>
        </pc:sldMkLst>
        <pc:spChg chg="mod">
          <ac:chgData name="Segun  Osiki" userId="S::segunos@decagonhq.com::1924e0d2-8747-4669-b56d-6d10252ce5d0" providerId="AD" clId="Web-{AD8CC00B-0551-27A5-A2B8-2D98A767736F}" dt="2024-06-06T09:44:28.649" v="19" actId="20577"/>
          <ac:spMkLst>
            <pc:docMk/>
            <pc:sldMk cId="3225725436" sldId="263"/>
            <ac:spMk id="3" creationId="{7BFE47C5-DB52-5EBD-36FD-38668A6ED935}"/>
          </ac:spMkLst>
        </pc:spChg>
      </pc:sldChg>
      <pc:sldChg chg="modSp">
        <pc:chgData name="Segun  Osiki" userId="S::segunos@decagonhq.com::1924e0d2-8747-4669-b56d-6d10252ce5d0" providerId="AD" clId="Web-{AD8CC00B-0551-27A5-A2B8-2D98A767736F}" dt="2024-06-06T09:44:42.759" v="22" actId="1076"/>
        <pc:sldMkLst>
          <pc:docMk/>
          <pc:sldMk cId="3678750646" sldId="264"/>
        </pc:sldMkLst>
        <pc:spChg chg="mod">
          <ac:chgData name="Segun  Osiki" userId="S::segunos@decagonhq.com::1924e0d2-8747-4669-b56d-6d10252ce5d0" providerId="AD" clId="Web-{AD8CC00B-0551-27A5-A2B8-2D98A767736F}" dt="2024-06-06T09:44:40.728" v="21" actId="20577"/>
          <ac:spMkLst>
            <pc:docMk/>
            <pc:sldMk cId="3678750646" sldId="264"/>
            <ac:spMk id="3" creationId="{DC133F05-ED6A-E8C1-7687-F813E0880748}"/>
          </ac:spMkLst>
        </pc:spChg>
        <pc:picChg chg="mod">
          <ac:chgData name="Segun  Osiki" userId="S::segunos@decagonhq.com::1924e0d2-8747-4669-b56d-6d10252ce5d0" providerId="AD" clId="Web-{AD8CC00B-0551-27A5-A2B8-2D98A767736F}" dt="2024-06-06T09:44:42.759" v="22" actId="1076"/>
          <ac:picMkLst>
            <pc:docMk/>
            <pc:sldMk cId="3678750646" sldId="264"/>
            <ac:picMk id="4" creationId="{D81DE9CA-BE19-9874-7E8E-00D65829A2B9}"/>
          </ac:picMkLst>
        </pc:picChg>
      </pc:sldChg>
      <pc:sldChg chg="modSp">
        <pc:chgData name="Segun  Osiki" userId="S::segunos@decagonhq.com::1924e0d2-8747-4669-b56d-6d10252ce5d0" providerId="AD" clId="Web-{AD8CC00B-0551-27A5-A2B8-2D98A767736F}" dt="2024-06-06T09:44:54.041" v="25" actId="20577"/>
        <pc:sldMkLst>
          <pc:docMk/>
          <pc:sldMk cId="3345372230" sldId="265"/>
        </pc:sldMkLst>
        <pc:spChg chg="mod">
          <ac:chgData name="Segun  Osiki" userId="S::segunos@decagonhq.com::1924e0d2-8747-4669-b56d-6d10252ce5d0" providerId="AD" clId="Web-{AD8CC00B-0551-27A5-A2B8-2D98A767736F}" dt="2024-06-06T09:44:54.041" v="25" actId="20577"/>
          <ac:spMkLst>
            <pc:docMk/>
            <pc:sldMk cId="3345372230" sldId="265"/>
            <ac:spMk id="3" creationId="{B037D6E8-A8CC-E7F5-B9AF-2305EAF5B413}"/>
          </ac:spMkLst>
        </pc:spChg>
      </pc:sldChg>
      <pc:sldChg chg="modSp">
        <pc:chgData name="Segun  Osiki" userId="S::segunos@decagonhq.com::1924e0d2-8747-4669-b56d-6d10252ce5d0" providerId="AD" clId="Web-{AD8CC00B-0551-27A5-A2B8-2D98A767736F}" dt="2024-06-06T09:44:59.073" v="26" actId="20577"/>
        <pc:sldMkLst>
          <pc:docMk/>
          <pc:sldMk cId="3665961962" sldId="266"/>
        </pc:sldMkLst>
        <pc:spChg chg="mod">
          <ac:chgData name="Segun  Osiki" userId="S::segunos@decagonhq.com::1924e0d2-8747-4669-b56d-6d10252ce5d0" providerId="AD" clId="Web-{AD8CC00B-0551-27A5-A2B8-2D98A767736F}" dt="2024-06-06T09:44:59.073" v="26" actId="20577"/>
          <ac:spMkLst>
            <pc:docMk/>
            <pc:sldMk cId="3665961962" sldId="266"/>
            <ac:spMk id="3" creationId="{B75A1B9A-FA7A-7401-BD5B-60669647BE6E}"/>
          </ac:spMkLst>
        </pc:spChg>
      </pc:sldChg>
    </pc:docChg>
  </pc:docChgLst>
  <pc:docChgLst>
    <pc:chgData name="Segun  Osiki" userId="S::segunos@decagonhq.com::1924e0d2-8747-4669-b56d-6d10252ce5d0" providerId="AD" clId="Web-{DD4F92F2-C3CD-D30A-ABBD-6BDB9433A92F}"/>
    <pc:docChg chg="modSld">
      <pc:chgData name="Segun  Osiki" userId="S::segunos@decagonhq.com::1924e0d2-8747-4669-b56d-6d10252ce5d0" providerId="AD" clId="Web-{DD4F92F2-C3CD-D30A-ABBD-6BDB9433A92F}" dt="2024-03-06T02:42:19.680" v="25" actId="20577"/>
      <pc:docMkLst>
        <pc:docMk/>
      </pc:docMkLst>
      <pc:sldChg chg="modSp">
        <pc:chgData name="Segun  Osiki" userId="S::segunos@decagonhq.com::1924e0d2-8747-4669-b56d-6d10252ce5d0" providerId="AD" clId="Web-{DD4F92F2-C3CD-D30A-ABBD-6BDB9433A92F}" dt="2024-03-06T02:42:19.680" v="25" actId="20577"/>
        <pc:sldMkLst>
          <pc:docMk/>
          <pc:sldMk cId="109857222" sldId="256"/>
        </pc:sldMkLst>
        <pc:spChg chg="mod">
          <ac:chgData name="Segun  Osiki" userId="S::segunos@decagonhq.com::1924e0d2-8747-4669-b56d-6d10252ce5d0" providerId="AD" clId="Web-{DD4F92F2-C3CD-D30A-ABBD-6BDB9433A92F}" dt="2024-03-06T02:41:20.772" v="23" actId="14100"/>
          <ac:spMkLst>
            <pc:docMk/>
            <pc:sldMk cId="109857222" sldId="256"/>
            <ac:spMk id="2" creationId="{00000000-0000-0000-0000-000000000000}"/>
          </ac:spMkLst>
        </pc:spChg>
        <pc:spChg chg="mod">
          <ac:chgData name="Segun  Osiki" userId="S::segunos@decagonhq.com::1924e0d2-8747-4669-b56d-6d10252ce5d0" providerId="AD" clId="Web-{DD4F92F2-C3CD-D30A-ABBD-6BDB9433A92F}" dt="2024-03-06T02:42:19.680" v="25" actId="20577"/>
          <ac:spMkLst>
            <pc:docMk/>
            <pc:sldMk cId="109857222" sldId="256"/>
            <ac:spMk id="3" creationId="{00000000-0000-0000-0000-000000000000}"/>
          </ac:spMkLst>
        </pc:spChg>
      </pc:sldChg>
    </pc:docChg>
  </pc:docChgLst>
  <pc:docChgLst>
    <pc:chgData name="Segun  Osiki" userId="S::segunos@decagonhq.com::1924e0d2-8747-4669-b56d-6d10252ce5d0" providerId="AD" clId="Web-{B14BE4F5-2BE9-9308-F25D-9DDE7B3355C2}"/>
    <pc:docChg chg="addSld delSld modSld">
      <pc:chgData name="Segun  Osiki" userId="S::segunos@decagonhq.com::1924e0d2-8747-4669-b56d-6d10252ce5d0" providerId="AD" clId="Web-{B14BE4F5-2BE9-9308-F25D-9DDE7B3355C2}" dt="2024-03-13T11:05:12.920" v="34"/>
      <pc:docMkLst>
        <pc:docMk/>
      </pc:docMkLst>
      <pc:sldChg chg="modSp del">
        <pc:chgData name="Segun  Osiki" userId="S::segunos@decagonhq.com::1924e0d2-8747-4669-b56d-6d10252ce5d0" providerId="AD" clId="Web-{B14BE4F5-2BE9-9308-F25D-9DDE7B3355C2}" dt="2024-03-13T11:05:12.920" v="34"/>
        <pc:sldMkLst>
          <pc:docMk/>
          <pc:sldMk cId="1878755446" sldId="267"/>
        </pc:sldMkLst>
        <pc:spChg chg="mod">
          <ac:chgData name="Segun  Osiki" userId="S::segunos@decagonhq.com::1924e0d2-8747-4669-b56d-6d10252ce5d0" providerId="AD" clId="Web-{B14BE4F5-2BE9-9308-F25D-9DDE7B3355C2}" dt="2024-03-13T08:37:41.842" v="3" actId="20577"/>
          <ac:spMkLst>
            <pc:docMk/>
            <pc:sldMk cId="1878755446" sldId="267"/>
            <ac:spMk id="3" creationId="{0CFF94BA-2B31-E14C-02E0-584309ECCF02}"/>
          </ac:spMkLst>
        </pc:spChg>
      </pc:sldChg>
      <pc:sldChg chg="modSp del">
        <pc:chgData name="Segun  Osiki" userId="S::segunos@decagonhq.com::1924e0d2-8747-4669-b56d-6d10252ce5d0" providerId="AD" clId="Web-{B14BE4F5-2BE9-9308-F25D-9DDE7B3355C2}" dt="2024-03-13T11:05:09.763" v="33"/>
        <pc:sldMkLst>
          <pc:docMk/>
          <pc:sldMk cId="2369380698" sldId="268"/>
        </pc:sldMkLst>
        <pc:spChg chg="mod">
          <ac:chgData name="Segun  Osiki" userId="S::segunos@decagonhq.com::1924e0d2-8747-4669-b56d-6d10252ce5d0" providerId="AD" clId="Web-{B14BE4F5-2BE9-9308-F25D-9DDE7B3355C2}" dt="2024-03-13T09:32:50.594" v="29" actId="20577"/>
          <ac:spMkLst>
            <pc:docMk/>
            <pc:sldMk cId="2369380698" sldId="268"/>
            <ac:spMk id="3" creationId="{B83732A3-0AEF-5CAC-FD13-A8330BE60832}"/>
          </ac:spMkLst>
        </pc:spChg>
      </pc:sldChg>
      <pc:sldChg chg="modSp new del">
        <pc:chgData name="Segun  Osiki" userId="S::segunos@decagonhq.com::1924e0d2-8747-4669-b56d-6d10252ce5d0" providerId="AD" clId="Web-{B14BE4F5-2BE9-9308-F25D-9DDE7B3355C2}" dt="2024-03-13T11:05:06.998" v="32"/>
        <pc:sldMkLst>
          <pc:docMk/>
          <pc:sldMk cId="3666603513" sldId="269"/>
        </pc:sldMkLst>
        <pc:spChg chg="mod">
          <ac:chgData name="Segun  Osiki" userId="S::segunos@decagonhq.com::1924e0d2-8747-4669-b56d-6d10252ce5d0" providerId="AD" clId="Web-{B14BE4F5-2BE9-9308-F25D-9DDE7B3355C2}" dt="2024-03-13T09:33:57.565" v="31" actId="20577"/>
          <ac:spMkLst>
            <pc:docMk/>
            <pc:sldMk cId="3666603513" sldId="269"/>
            <ac:spMk id="3" creationId="{080F465A-450E-758B-E9FC-796A29154461}"/>
          </ac:spMkLst>
        </pc:spChg>
      </pc:sldChg>
    </pc:docChg>
  </pc:docChgLst>
  <pc:docChgLst>
    <pc:chgData name="Segun  Osiki" userId="S::segunos@decagonhq.com::1924e0d2-8747-4669-b56d-6d10252ce5d0" providerId="AD" clId="Web-{A21FFEC0-F80B-EC0A-149F-B8D8E5ABBE2D}"/>
    <pc:docChg chg="modSld">
      <pc:chgData name="Segun  Osiki" userId="S::segunos@decagonhq.com::1924e0d2-8747-4669-b56d-6d10252ce5d0" providerId="AD" clId="Web-{A21FFEC0-F80B-EC0A-149F-B8D8E5ABBE2D}" dt="2024-03-08T10:15:27.719" v="6" actId="20577"/>
      <pc:docMkLst>
        <pc:docMk/>
      </pc:docMkLst>
      <pc:sldChg chg="modSp">
        <pc:chgData name="Segun  Osiki" userId="S::segunos@decagonhq.com::1924e0d2-8747-4669-b56d-6d10252ce5d0" providerId="AD" clId="Web-{A21FFEC0-F80B-EC0A-149F-B8D8E5ABBE2D}" dt="2024-03-08T10:15:27.719" v="6" actId="20577"/>
        <pc:sldMkLst>
          <pc:docMk/>
          <pc:sldMk cId="109857222" sldId="256"/>
        </pc:sldMkLst>
        <pc:spChg chg="mod">
          <ac:chgData name="Segun  Osiki" userId="S::segunos@decagonhq.com::1924e0d2-8747-4669-b56d-6d10252ce5d0" providerId="AD" clId="Web-{A21FFEC0-F80B-EC0A-149F-B8D8E5ABBE2D}" dt="2024-03-08T10:15:27.719" v="6" actId="20577"/>
          <ac:spMkLst>
            <pc:docMk/>
            <pc:sldMk cId="109857222" sldId="256"/>
            <ac:spMk id="2" creationId="{00000000-0000-0000-0000-000000000000}"/>
          </ac:spMkLst>
        </pc:spChg>
      </pc:sldChg>
    </pc:docChg>
  </pc:docChgLst>
  <pc:docChgLst>
    <pc:chgData name="Segun  Osiki" userId="S::segunos@decagonhq.com::1924e0d2-8747-4669-b56d-6d10252ce5d0" providerId="AD" clId="Web-{23987071-7CD2-D17B-61DB-33586FF56499}"/>
    <pc:docChg chg="modSld">
      <pc:chgData name="Segun  Osiki" userId="S::segunos@decagonhq.com::1924e0d2-8747-4669-b56d-6d10252ce5d0" providerId="AD" clId="Web-{23987071-7CD2-D17B-61DB-33586FF56499}" dt="2024-03-11T07:16:21.648" v="129" actId="20577"/>
      <pc:docMkLst>
        <pc:docMk/>
      </pc:docMkLst>
      <pc:sldChg chg="modSp">
        <pc:chgData name="Segun  Osiki" userId="S::segunos@decagonhq.com::1924e0d2-8747-4669-b56d-6d10252ce5d0" providerId="AD" clId="Web-{23987071-7CD2-D17B-61DB-33586FF56499}" dt="2024-03-11T06:37:33.372" v="73" actId="20577"/>
        <pc:sldMkLst>
          <pc:docMk/>
          <pc:sldMk cId="109857222" sldId="256"/>
        </pc:sldMkLst>
        <pc:spChg chg="mod">
          <ac:chgData name="Segun  Osiki" userId="S::segunos@decagonhq.com::1924e0d2-8747-4669-b56d-6d10252ce5d0" providerId="AD" clId="Web-{23987071-7CD2-D17B-61DB-33586FF56499}" dt="2024-03-11T06:37:33.372" v="73" actId="20577"/>
          <ac:spMkLst>
            <pc:docMk/>
            <pc:sldMk cId="109857222" sldId="256"/>
            <ac:spMk id="3" creationId="{00000000-0000-0000-0000-000000000000}"/>
          </ac:spMkLst>
        </pc:spChg>
      </pc:sldChg>
      <pc:sldChg chg="modSp">
        <pc:chgData name="Segun  Osiki" userId="S::segunos@decagonhq.com::1924e0d2-8747-4669-b56d-6d10252ce5d0" providerId="AD" clId="Web-{23987071-7CD2-D17B-61DB-33586FF56499}" dt="2024-03-11T06:43:57.340" v="76" actId="20577"/>
        <pc:sldMkLst>
          <pc:docMk/>
          <pc:sldMk cId="156644233" sldId="258"/>
        </pc:sldMkLst>
        <pc:spChg chg="mod">
          <ac:chgData name="Segun  Osiki" userId="S::segunos@decagonhq.com::1924e0d2-8747-4669-b56d-6d10252ce5d0" providerId="AD" clId="Web-{23987071-7CD2-D17B-61DB-33586FF56499}" dt="2024-03-11T06:43:57.340" v="76" actId="20577"/>
          <ac:spMkLst>
            <pc:docMk/>
            <pc:sldMk cId="156644233" sldId="258"/>
            <ac:spMk id="3" creationId="{58D045A4-6E6B-4A7B-D927-6BC8D24A9ACF}"/>
          </ac:spMkLst>
        </pc:spChg>
      </pc:sldChg>
      <pc:sldChg chg="modSp">
        <pc:chgData name="Segun  Osiki" userId="S::segunos@decagonhq.com::1924e0d2-8747-4669-b56d-6d10252ce5d0" providerId="AD" clId="Web-{23987071-7CD2-D17B-61DB-33586FF56499}" dt="2024-03-11T07:00:23.018" v="81" actId="20577"/>
        <pc:sldMkLst>
          <pc:docMk/>
          <pc:sldMk cId="1490470516" sldId="259"/>
        </pc:sldMkLst>
        <pc:spChg chg="mod">
          <ac:chgData name="Segun  Osiki" userId="S::segunos@decagonhq.com::1924e0d2-8747-4669-b56d-6d10252ce5d0" providerId="AD" clId="Web-{23987071-7CD2-D17B-61DB-33586FF56499}" dt="2024-03-11T07:00:23.018" v="81" actId="20577"/>
          <ac:spMkLst>
            <pc:docMk/>
            <pc:sldMk cId="1490470516" sldId="259"/>
            <ac:spMk id="3" creationId="{490E63B1-0667-CE94-BAB6-67EC807F6AB4}"/>
          </ac:spMkLst>
        </pc:spChg>
      </pc:sldChg>
      <pc:sldChg chg="modSp">
        <pc:chgData name="Segun  Osiki" userId="S::segunos@decagonhq.com::1924e0d2-8747-4669-b56d-6d10252ce5d0" providerId="AD" clId="Web-{23987071-7CD2-D17B-61DB-33586FF56499}" dt="2024-03-11T07:16:21.648" v="129" actId="20577"/>
        <pc:sldMkLst>
          <pc:docMk/>
          <pc:sldMk cId="355345805" sldId="260"/>
        </pc:sldMkLst>
        <pc:spChg chg="mod">
          <ac:chgData name="Segun  Osiki" userId="S::segunos@decagonhq.com::1924e0d2-8747-4669-b56d-6d10252ce5d0" providerId="AD" clId="Web-{23987071-7CD2-D17B-61DB-33586FF56499}" dt="2024-03-11T07:16:21.648" v="129" actId="20577"/>
          <ac:spMkLst>
            <pc:docMk/>
            <pc:sldMk cId="355345805" sldId="260"/>
            <ac:spMk id="3" creationId="{F50D2859-D9ED-21F5-A70E-CB40A1D2A9A1}"/>
          </ac:spMkLst>
        </pc:spChg>
      </pc:sldChg>
    </pc:docChg>
  </pc:docChgLst>
  <pc:docChgLst>
    <pc:chgData name="Segun  Osiki" userId="S::segunos@decagonhq.com::1924e0d2-8747-4669-b56d-6d10252ce5d0" providerId="AD" clId="Web-{5ADE5147-4CA1-9E80-7AF9-6455106E7FF8}"/>
    <pc:docChg chg="addSld modSld">
      <pc:chgData name="Segun  Osiki" userId="S::segunos@decagonhq.com::1924e0d2-8747-4669-b56d-6d10252ce5d0" providerId="AD" clId="Web-{5ADE5147-4CA1-9E80-7AF9-6455106E7FF8}" dt="2024-03-06T05:47:19.556" v="827" actId="20577"/>
      <pc:docMkLst>
        <pc:docMk/>
      </pc:docMkLst>
      <pc:sldChg chg="modSp new">
        <pc:chgData name="Segun  Osiki" userId="S::segunos@decagonhq.com::1924e0d2-8747-4669-b56d-6d10252ce5d0" providerId="AD" clId="Web-{5ADE5147-4CA1-9E80-7AF9-6455106E7FF8}" dt="2024-03-06T05:47:19.556" v="827" actId="20577"/>
        <pc:sldMkLst>
          <pc:docMk/>
          <pc:sldMk cId="108311664" sldId="257"/>
        </pc:sldMkLst>
        <pc:spChg chg="mod">
          <ac:chgData name="Segun  Osiki" userId="S::segunos@decagonhq.com::1924e0d2-8747-4669-b56d-6d10252ce5d0" providerId="AD" clId="Web-{5ADE5147-4CA1-9E80-7AF9-6455106E7FF8}" dt="2024-03-06T03:14:45.498" v="4" actId="20577"/>
          <ac:spMkLst>
            <pc:docMk/>
            <pc:sldMk cId="108311664" sldId="257"/>
            <ac:spMk id="2" creationId="{EA2A1BDC-7DE0-021F-E336-879E33404E42}"/>
          </ac:spMkLst>
        </pc:spChg>
        <pc:spChg chg="mod">
          <ac:chgData name="Segun  Osiki" userId="S::segunos@decagonhq.com::1924e0d2-8747-4669-b56d-6d10252ce5d0" providerId="AD" clId="Web-{5ADE5147-4CA1-9E80-7AF9-6455106E7FF8}" dt="2024-03-06T05:47:19.556" v="827" actId="20577"/>
          <ac:spMkLst>
            <pc:docMk/>
            <pc:sldMk cId="108311664" sldId="257"/>
            <ac:spMk id="3" creationId="{C3185863-B790-BB8B-ABDA-85E265897E1D}"/>
          </ac:spMkLst>
        </pc:spChg>
      </pc:sldChg>
    </pc:docChg>
  </pc:docChgLst>
  <pc:docChgLst>
    <pc:chgData name="Segun  Osiki" userId="S::segunos@decagonhq.com::1924e0d2-8747-4669-b56d-6d10252ce5d0" providerId="AD" clId="Web-{3CA6E593-4E2B-9708-E479-F04D19E38F7B}"/>
    <pc:docChg chg="modSld">
      <pc:chgData name="Segun  Osiki" userId="S::segunos@decagonhq.com::1924e0d2-8747-4669-b56d-6d10252ce5d0" providerId="AD" clId="Web-{3CA6E593-4E2B-9708-E479-F04D19E38F7B}" dt="2024-06-10T07:15:42.173" v="50" actId="20577"/>
      <pc:docMkLst>
        <pc:docMk/>
      </pc:docMkLst>
      <pc:sldChg chg="modSp">
        <pc:chgData name="Segun  Osiki" userId="S::segunos@decagonhq.com::1924e0d2-8747-4669-b56d-6d10252ce5d0" providerId="AD" clId="Web-{3CA6E593-4E2B-9708-E479-F04D19E38F7B}" dt="2024-06-09T11:58:28.175" v="4" actId="20577"/>
        <pc:sldMkLst>
          <pc:docMk/>
          <pc:sldMk cId="108311664" sldId="257"/>
        </pc:sldMkLst>
        <pc:spChg chg="mod">
          <ac:chgData name="Segun  Osiki" userId="S::segunos@decagonhq.com::1924e0d2-8747-4669-b56d-6d10252ce5d0" providerId="AD" clId="Web-{3CA6E593-4E2B-9708-E479-F04D19E38F7B}" dt="2024-06-09T11:52:28.505" v="0" actId="14100"/>
          <ac:spMkLst>
            <pc:docMk/>
            <pc:sldMk cId="108311664" sldId="257"/>
            <ac:spMk id="2" creationId="{EA2A1BDC-7DE0-021F-E336-879E33404E42}"/>
          </ac:spMkLst>
        </pc:spChg>
        <pc:spChg chg="mod">
          <ac:chgData name="Segun  Osiki" userId="S::segunos@decagonhq.com::1924e0d2-8747-4669-b56d-6d10252ce5d0" providerId="AD" clId="Web-{3CA6E593-4E2B-9708-E479-F04D19E38F7B}" dt="2024-06-09T11:58:28.175" v="4" actId="20577"/>
          <ac:spMkLst>
            <pc:docMk/>
            <pc:sldMk cId="108311664" sldId="257"/>
            <ac:spMk id="3" creationId="{C3185863-B790-BB8B-ABDA-85E265897E1D}"/>
          </ac:spMkLst>
        </pc:spChg>
      </pc:sldChg>
      <pc:sldChg chg="modSp">
        <pc:chgData name="Segun  Osiki" userId="S::segunos@decagonhq.com::1924e0d2-8747-4669-b56d-6d10252ce5d0" providerId="AD" clId="Web-{3CA6E593-4E2B-9708-E479-F04D19E38F7B}" dt="2024-06-10T06:38:21.733" v="21" actId="20577"/>
        <pc:sldMkLst>
          <pc:docMk/>
          <pc:sldMk cId="3225725436" sldId="263"/>
        </pc:sldMkLst>
        <pc:spChg chg="mod">
          <ac:chgData name="Segun  Osiki" userId="S::segunos@decagonhq.com::1924e0d2-8747-4669-b56d-6d10252ce5d0" providerId="AD" clId="Web-{3CA6E593-4E2B-9708-E479-F04D19E38F7B}" dt="2024-06-10T06:38:21.733" v="21" actId="20577"/>
          <ac:spMkLst>
            <pc:docMk/>
            <pc:sldMk cId="3225725436" sldId="263"/>
            <ac:spMk id="3" creationId="{7BFE47C5-DB52-5EBD-36FD-38668A6ED935}"/>
          </ac:spMkLst>
        </pc:spChg>
      </pc:sldChg>
      <pc:sldChg chg="modSp">
        <pc:chgData name="Segun  Osiki" userId="S::segunos@decagonhq.com::1924e0d2-8747-4669-b56d-6d10252ce5d0" providerId="AD" clId="Web-{3CA6E593-4E2B-9708-E479-F04D19E38F7B}" dt="2024-06-10T07:15:42.173" v="50" actId="20577"/>
        <pc:sldMkLst>
          <pc:docMk/>
          <pc:sldMk cId="3345372230" sldId="265"/>
        </pc:sldMkLst>
        <pc:spChg chg="mod">
          <ac:chgData name="Segun  Osiki" userId="S::segunos@decagonhq.com::1924e0d2-8747-4669-b56d-6d10252ce5d0" providerId="AD" clId="Web-{3CA6E593-4E2B-9708-E479-F04D19E38F7B}" dt="2024-06-10T07:15:42.173" v="50" actId="20577"/>
          <ac:spMkLst>
            <pc:docMk/>
            <pc:sldMk cId="3345372230" sldId="265"/>
            <ac:spMk id="3" creationId="{B037D6E8-A8CC-E7F5-B9AF-2305EAF5B413}"/>
          </ac:spMkLst>
        </pc:spChg>
      </pc:sldChg>
    </pc:docChg>
  </pc:docChgLst>
  <pc:docChgLst>
    <pc:chgData name="Segun  Osiki" userId="S::segunos@decagonhq.com::1924e0d2-8747-4669-b56d-6d10252ce5d0" providerId="AD" clId="Web-{3B7D5D22-AC6C-61A3-508A-0A26DA2E2F4D}"/>
    <pc:docChg chg="addSld modSld">
      <pc:chgData name="Segun  Osiki" userId="S::segunos@decagonhq.com::1924e0d2-8747-4669-b56d-6d10252ce5d0" providerId="AD" clId="Web-{3B7D5D22-AC6C-61A3-508A-0A26DA2E2F4D}" dt="2024-03-07T10:02:00.102" v="2694" actId="20577"/>
      <pc:docMkLst>
        <pc:docMk/>
      </pc:docMkLst>
      <pc:sldChg chg="modSp">
        <pc:chgData name="Segun  Osiki" userId="S::segunos@decagonhq.com::1924e0d2-8747-4669-b56d-6d10252ce5d0" providerId="AD" clId="Web-{3B7D5D22-AC6C-61A3-508A-0A26DA2E2F4D}" dt="2024-03-06T18:44:59.759" v="472" actId="20577"/>
        <pc:sldMkLst>
          <pc:docMk/>
          <pc:sldMk cId="108311664" sldId="257"/>
        </pc:sldMkLst>
        <pc:spChg chg="mod">
          <ac:chgData name="Segun  Osiki" userId="S::segunos@decagonhq.com::1924e0d2-8747-4669-b56d-6d10252ce5d0" providerId="AD" clId="Web-{3B7D5D22-AC6C-61A3-508A-0A26DA2E2F4D}" dt="2024-03-06T18:44:59.759" v="472" actId="20577"/>
          <ac:spMkLst>
            <pc:docMk/>
            <pc:sldMk cId="108311664" sldId="257"/>
            <ac:spMk id="3" creationId="{C3185863-B790-BB8B-ABDA-85E265897E1D}"/>
          </ac:spMkLst>
        </pc:spChg>
      </pc:sldChg>
      <pc:sldChg chg="modSp new">
        <pc:chgData name="Segun  Osiki" userId="S::segunos@decagonhq.com::1924e0d2-8747-4669-b56d-6d10252ce5d0" providerId="AD" clId="Web-{3B7D5D22-AC6C-61A3-508A-0A26DA2E2F4D}" dt="2024-03-07T08:17:07.337" v="1477" actId="20577"/>
        <pc:sldMkLst>
          <pc:docMk/>
          <pc:sldMk cId="156644233" sldId="258"/>
        </pc:sldMkLst>
        <pc:spChg chg="mod">
          <ac:chgData name="Segun  Osiki" userId="S::segunos@decagonhq.com::1924e0d2-8747-4669-b56d-6d10252ce5d0" providerId="AD" clId="Web-{3B7D5D22-AC6C-61A3-508A-0A26DA2E2F4D}" dt="2024-03-07T08:17:07.337" v="1477" actId="20577"/>
          <ac:spMkLst>
            <pc:docMk/>
            <pc:sldMk cId="156644233" sldId="258"/>
            <ac:spMk id="3" creationId="{58D045A4-6E6B-4A7B-D927-6BC8D24A9ACF}"/>
          </ac:spMkLst>
        </pc:spChg>
      </pc:sldChg>
      <pc:sldChg chg="modSp new">
        <pc:chgData name="Segun  Osiki" userId="S::segunos@decagonhq.com::1924e0d2-8747-4669-b56d-6d10252ce5d0" providerId="AD" clId="Web-{3B7D5D22-AC6C-61A3-508A-0A26DA2E2F4D}" dt="2024-03-07T09:51:59.767" v="2503" actId="20577"/>
        <pc:sldMkLst>
          <pc:docMk/>
          <pc:sldMk cId="1490470516" sldId="259"/>
        </pc:sldMkLst>
        <pc:spChg chg="mod">
          <ac:chgData name="Segun  Osiki" userId="S::segunos@decagonhq.com::1924e0d2-8747-4669-b56d-6d10252ce5d0" providerId="AD" clId="Web-{3B7D5D22-AC6C-61A3-508A-0A26DA2E2F4D}" dt="2024-03-07T08:17:15.509" v="1480" actId="14100"/>
          <ac:spMkLst>
            <pc:docMk/>
            <pc:sldMk cId="1490470516" sldId="259"/>
            <ac:spMk id="2" creationId="{70C3777B-84FA-3D14-C588-2867FFA4E9EF}"/>
          </ac:spMkLst>
        </pc:spChg>
        <pc:spChg chg="mod">
          <ac:chgData name="Segun  Osiki" userId="S::segunos@decagonhq.com::1924e0d2-8747-4669-b56d-6d10252ce5d0" providerId="AD" clId="Web-{3B7D5D22-AC6C-61A3-508A-0A26DA2E2F4D}" dt="2024-03-07T09:51:59.767" v="2503" actId="20577"/>
          <ac:spMkLst>
            <pc:docMk/>
            <pc:sldMk cId="1490470516" sldId="259"/>
            <ac:spMk id="3" creationId="{490E63B1-0667-CE94-BAB6-67EC807F6AB4}"/>
          </ac:spMkLst>
        </pc:spChg>
      </pc:sldChg>
      <pc:sldChg chg="modSp new">
        <pc:chgData name="Segun  Osiki" userId="S::segunos@decagonhq.com::1924e0d2-8747-4669-b56d-6d10252ce5d0" providerId="AD" clId="Web-{3B7D5D22-AC6C-61A3-508A-0A26DA2E2F4D}" dt="2024-03-07T10:02:00.102" v="2694" actId="20577"/>
        <pc:sldMkLst>
          <pc:docMk/>
          <pc:sldMk cId="355345805" sldId="260"/>
        </pc:sldMkLst>
        <pc:spChg chg="mod">
          <ac:chgData name="Segun  Osiki" userId="S::segunos@decagonhq.com::1924e0d2-8747-4669-b56d-6d10252ce5d0" providerId="AD" clId="Web-{3B7D5D22-AC6C-61A3-508A-0A26DA2E2F4D}" dt="2024-03-07T09:52:11.362" v="2505" actId="14100"/>
          <ac:spMkLst>
            <pc:docMk/>
            <pc:sldMk cId="355345805" sldId="260"/>
            <ac:spMk id="2" creationId="{6FCFC437-6DD5-D8AC-8716-338155888DA6}"/>
          </ac:spMkLst>
        </pc:spChg>
        <pc:spChg chg="mod">
          <ac:chgData name="Segun  Osiki" userId="S::segunos@decagonhq.com::1924e0d2-8747-4669-b56d-6d10252ce5d0" providerId="AD" clId="Web-{3B7D5D22-AC6C-61A3-508A-0A26DA2E2F4D}" dt="2024-03-07T10:02:00.102" v="2694" actId="20577"/>
          <ac:spMkLst>
            <pc:docMk/>
            <pc:sldMk cId="355345805" sldId="260"/>
            <ac:spMk id="3" creationId="{F50D2859-D9ED-21F5-A70E-CB40A1D2A9A1}"/>
          </ac:spMkLst>
        </pc:spChg>
      </pc:sldChg>
    </pc:docChg>
  </pc:docChgLst>
  <pc:docChgLst>
    <pc:chgData name="Segun  Osiki" userId="S::segunos@decagonhq.com::1924e0d2-8747-4669-b56d-6d10252ce5d0" providerId="AD" clId="Web-{516863AF-02D1-A41A-DE99-FAE8E091FF07}"/>
    <pc:docChg chg="addSld modSld">
      <pc:chgData name="Segun  Osiki" userId="S::segunos@decagonhq.com::1924e0d2-8747-4669-b56d-6d10252ce5d0" providerId="AD" clId="Web-{516863AF-02D1-A41A-DE99-FAE8E091FF07}" dt="2024-03-09T19:45:43.617" v="6112" actId="20577"/>
      <pc:docMkLst>
        <pc:docMk/>
      </pc:docMkLst>
      <pc:sldChg chg="modSp">
        <pc:chgData name="Segun  Osiki" userId="S::segunos@decagonhq.com::1924e0d2-8747-4669-b56d-6d10252ce5d0" providerId="AD" clId="Web-{516863AF-02D1-A41A-DE99-FAE8E091FF07}" dt="2024-03-09T09:14:04.508" v="385" actId="20577"/>
        <pc:sldMkLst>
          <pc:docMk/>
          <pc:sldMk cId="355345805" sldId="260"/>
        </pc:sldMkLst>
        <pc:spChg chg="mod">
          <ac:chgData name="Segun  Osiki" userId="S::segunos@decagonhq.com::1924e0d2-8747-4669-b56d-6d10252ce5d0" providerId="AD" clId="Web-{516863AF-02D1-A41A-DE99-FAE8E091FF07}" dt="2024-03-09T09:14:04.508" v="385" actId="20577"/>
          <ac:spMkLst>
            <pc:docMk/>
            <pc:sldMk cId="355345805" sldId="260"/>
            <ac:spMk id="3" creationId="{F50D2859-D9ED-21F5-A70E-CB40A1D2A9A1}"/>
          </ac:spMkLst>
        </pc:spChg>
      </pc:sldChg>
      <pc:sldChg chg="modSp new">
        <pc:chgData name="Segun  Osiki" userId="S::segunos@decagonhq.com::1924e0d2-8747-4669-b56d-6d10252ce5d0" providerId="AD" clId="Web-{516863AF-02D1-A41A-DE99-FAE8E091FF07}" dt="2024-03-09T09:48:00.437" v="1986" actId="20577"/>
        <pc:sldMkLst>
          <pc:docMk/>
          <pc:sldMk cId="1997724262" sldId="261"/>
        </pc:sldMkLst>
        <pc:spChg chg="mod">
          <ac:chgData name="Segun  Osiki" userId="S::segunos@decagonhq.com::1924e0d2-8747-4669-b56d-6d10252ce5d0" providerId="AD" clId="Web-{516863AF-02D1-A41A-DE99-FAE8E091FF07}" dt="2024-03-09T09:48:00.437" v="1986" actId="20577"/>
          <ac:spMkLst>
            <pc:docMk/>
            <pc:sldMk cId="1997724262" sldId="261"/>
            <ac:spMk id="3" creationId="{B45F7BA3-2579-3420-CAAA-82E0D6213267}"/>
          </ac:spMkLst>
        </pc:spChg>
      </pc:sldChg>
      <pc:sldChg chg="addSp modSp new">
        <pc:chgData name="Segun  Osiki" userId="S::segunos@decagonhq.com::1924e0d2-8747-4669-b56d-6d10252ce5d0" providerId="AD" clId="Web-{516863AF-02D1-A41A-DE99-FAE8E091FF07}" dt="2024-03-09T10:22:05.524" v="3134" actId="20577"/>
        <pc:sldMkLst>
          <pc:docMk/>
          <pc:sldMk cId="957782925" sldId="262"/>
        </pc:sldMkLst>
        <pc:spChg chg="mod">
          <ac:chgData name="Segun  Osiki" userId="S::segunos@decagonhq.com::1924e0d2-8747-4669-b56d-6d10252ce5d0" providerId="AD" clId="Web-{516863AF-02D1-A41A-DE99-FAE8E091FF07}" dt="2024-03-09T09:52:51.078" v="1989" actId="20577"/>
          <ac:spMkLst>
            <pc:docMk/>
            <pc:sldMk cId="957782925" sldId="262"/>
            <ac:spMk id="2" creationId="{6948374E-84EF-370E-23E3-B27A21A29D89}"/>
          </ac:spMkLst>
        </pc:spChg>
        <pc:spChg chg="mod">
          <ac:chgData name="Segun  Osiki" userId="S::segunos@decagonhq.com::1924e0d2-8747-4669-b56d-6d10252ce5d0" providerId="AD" clId="Web-{516863AF-02D1-A41A-DE99-FAE8E091FF07}" dt="2024-03-09T10:22:05.524" v="3134" actId="20577"/>
          <ac:spMkLst>
            <pc:docMk/>
            <pc:sldMk cId="957782925" sldId="262"/>
            <ac:spMk id="3" creationId="{2D4EDC86-577A-E0E9-4A0E-0F8BCC74F376}"/>
          </ac:spMkLst>
        </pc:spChg>
        <pc:picChg chg="add mod">
          <ac:chgData name="Segun  Osiki" userId="S::segunos@decagonhq.com::1924e0d2-8747-4669-b56d-6d10252ce5d0" providerId="AD" clId="Web-{516863AF-02D1-A41A-DE99-FAE8E091FF07}" dt="2024-03-09T10:17:04.561" v="2889" actId="1076"/>
          <ac:picMkLst>
            <pc:docMk/>
            <pc:sldMk cId="957782925" sldId="262"/>
            <ac:picMk id="4" creationId="{701FDAAD-4D59-9FE3-55EB-76F63B2E0507}"/>
          </ac:picMkLst>
        </pc:picChg>
      </pc:sldChg>
      <pc:sldChg chg="modSp new">
        <pc:chgData name="Segun  Osiki" userId="S::segunos@decagonhq.com::1924e0d2-8747-4669-b56d-6d10252ce5d0" providerId="AD" clId="Web-{516863AF-02D1-A41A-DE99-FAE8E091FF07}" dt="2024-03-09T15:06:45.827" v="3703" actId="20577"/>
        <pc:sldMkLst>
          <pc:docMk/>
          <pc:sldMk cId="3225725436" sldId="263"/>
        </pc:sldMkLst>
        <pc:spChg chg="mod">
          <ac:chgData name="Segun  Osiki" userId="S::segunos@decagonhq.com::1924e0d2-8747-4669-b56d-6d10252ce5d0" providerId="AD" clId="Web-{516863AF-02D1-A41A-DE99-FAE8E091FF07}" dt="2024-03-09T15:06:45.827" v="3703" actId="20577"/>
          <ac:spMkLst>
            <pc:docMk/>
            <pc:sldMk cId="3225725436" sldId="263"/>
            <ac:spMk id="3" creationId="{7BFE47C5-DB52-5EBD-36FD-38668A6ED935}"/>
          </ac:spMkLst>
        </pc:spChg>
      </pc:sldChg>
      <pc:sldChg chg="addSp modSp new">
        <pc:chgData name="Segun  Osiki" userId="S::segunos@decagonhq.com::1924e0d2-8747-4669-b56d-6d10252ce5d0" providerId="AD" clId="Web-{516863AF-02D1-A41A-DE99-FAE8E091FF07}" dt="2024-03-09T15:50:11.243" v="4828" actId="14100"/>
        <pc:sldMkLst>
          <pc:docMk/>
          <pc:sldMk cId="3678750646" sldId="264"/>
        </pc:sldMkLst>
        <pc:spChg chg="mod">
          <ac:chgData name="Segun  Osiki" userId="S::segunos@decagonhq.com::1924e0d2-8747-4669-b56d-6d10252ce5d0" providerId="AD" clId="Web-{516863AF-02D1-A41A-DE99-FAE8E091FF07}" dt="2024-03-09T10:57:15.964" v="3339" actId="20577"/>
          <ac:spMkLst>
            <pc:docMk/>
            <pc:sldMk cId="3678750646" sldId="264"/>
            <ac:spMk id="2" creationId="{349F899C-3B0D-D6AA-EB6F-D89F821B19DE}"/>
          </ac:spMkLst>
        </pc:spChg>
        <pc:spChg chg="mod">
          <ac:chgData name="Segun  Osiki" userId="S::segunos@decagonhq.com::1924e0d2-8747-4669-b56d-6d10252ce5d0" providerId="AD" clId="Web-{516863AF-02D1-A41A-DE99-FAE8E091FF07}" dt="2024-03-09T15:49:57.493" v="4824" actId="20577"/>
          <ac:spMkLst>
            <pc:docMk/>
            <pc:sldMk cId="3678750646" sldId="264"/>
            <ac:spMk id="3" creationId="{DC133F05-ED6A-E8C1-7687-F813E0880748}"/>
          </ac:spMkLst>
        </pc:spChg>
        <pc:picChg chg="add mod">
          <ac:chgData name="Segun  Osiki" userId="S::segunos@decagonhq.com::1924e0d2-8747-4669-b56d-6d10252ce5d0" providerId="AD" clId="Web-{516863AF-02D1-A41A-DE99-FAE8E091FF07}" dt="2024-03-09T15:50:11.243" v="4828" actId="14100"/>
          <ac:picMkLst>
            <pc:docMk/>
            <pc:sldMk cId="3678750646" sldId="264"/>
            <ac:picMk id="4" creationId="{D81DE9CA-BE19-9874-7E8E-00D65829A2B9}"/>
          </ac:picMkLst>
        </pc:picChg>
      </pc:sldChg>
      <pc:sldChg chg="modSp new">
        <pc:chgData name="Segun  Osiki" userId="S::segunos@decagonhq.com::1924e0d2-8747-4669-b56d-6d10252ce5d0" providerId="AD" clId="Web-{516863AF-02D1-A41A-DE99-FAE8E091FF07}" dt="2024-03-09T17:01:37.262" v="5837" actId="20577"/>
        <pc:sldMkLst>
          <pc:docMk/>
          <pc:sldMk cId="3345372230" sldId="265"/>
        </pc:sldMkLst>
        <pc:spChg chg="mod">
          <ac:chgData name="Segun  Osiki" userId="S::segunos@decagonhq.com::1924e0d2-8747-4669-b56d-6d10252ce5d0" providerId="AD" clId="Web-{516863AF-02D1-A41A-DE99-FAE8E091FF07}" dt="2024-03-09T16:16:23.764" v="4894" actId="20577"/>
          <ac:spMkLst>
            <pc:docMk/>
            <pc:sldMk cId="3345372230" sldId="265"/>
            <ac:spMk id="2" creationId="{FB2FE64F-6D1F-1530-085A-EEF7C6E0ACA7}"/>
          </ac:spMkLst>
        </pc:spChg>
        <pc:spChg chg="mod">
          <ac:chgData name="Segun  Osiki" userId="S::segunos@decagonhq.com::1924e0d2-8747-4669-b56d-6d10252ce5d0" providerId="AD" clId="Web-{516863AF-02D1-A41A-DE99-FAE8E091FF07}" dt="2024-03-09T17:01:37.262" v="5837" actId="20577"/>
          <ac:spMkLst>
            <pc:docMk/>
            <pc:sldMk cId="3345372230" sldId="265"/>
            <ac:spMk id="3" creationId="{B037D6E8-A8CC-E7F5-B9AF-2305EAF5B413}"/>
          </ac:spMkLst>
        </pc:spChg>
      </pc:sldChg>
      <pc:sldChg chg="modSp new">
        <pc:chgData name="Segun  Osiki" userId="S::segunos@decagonhq.com::1924e0d2-8747-4669-b56d-6d10252ce5d0" providerId="AD" clId="Web-{516863AF-02D1-A41A-DE99-FAE8E091FF07}" dt="2024-03-09T19:45:43.617" v="6112" actId="20577"/>
        <pc:sldMkLst>
          <pc:docMk/>
          <pc:sldMk cId="3665961962" sldId="266"/>
        </pc:sldMkLst>
        <pc:spChg chg="mod">
          <ac:chgData name="Segun  Osiki" userId="S::segunos@decagonhq.com::1924e0d2-8747-4669-b56d-6d10252ce5d0" providerId="AD" clId="Web-{516863AF-02D1-A41A-DE99-FAE8E091FF07}" dt="2024-03-09T19:45:43.617" v="6112" actId="20577"/>
          <ac:spMkLst>
            <pc:docMk/>
            <pc:sldMk cId="3665961962" sldId="266"/>
            <ac:spMk id="3" creationId="{B75A1B9A-FA7A-7401-BD5B-60669647BE6E}"/>
          </ac:spMkLst>
        </pc:spChg>
      </pc:sldChg>
    </pc:docChg>
  </pc:docChgLst>
  <pc:docChgLst>
    <pc:chgData clId="Web-{23987071-7CD2-D17B-61DB-33586FF56499}"/>
    <pc:docChg chg="modSld">
      <pc:chgData name="" userId="" providerId="" clId="Web-{23987071-7CD2-D17B-61DB-33586FF56499}" dt="2024-03-11T06:35:31.102" v="0" actId="20577"/>
      <pc:docMkLst>
        <pc:docMk/>
      </pc:docMkLst>
      <pc:sldChg chg="modSp">
        <pc:chgData name="" userId="" providerId="" clId="Web-{23987071-7CD2-D17B-61DB-33586FF56499}" dt="2024-03-11T06:35:31.102" v="0" actId="20577"/>
        <pc:sldMkLst>
          <pc:docMk/>
          <pc:sldMk cId="109857222" sldId="256"/>
        </pc:sldMkLst>
        <pc:spChg chg="mod">
          <ac:chgData name="" userId="" providerId="" clId="Web-{23987071-7CD2-D17B-61DB-33586FF56499}" dt="2024-03-11T06:35:31.102" v="0" actId="20577"/>
          <ac:spMkLst>
            <pc:docMk/>
            <pc:sldMk cId="109857222" sldId="256"/>
            <ac:spMk id="3" creationId="{00000000-0000-0000-0000-000000000000}"/>
          </ac:spMkLst>
        </pc:spChg>
      </pc:sldChg>
    </pc:docChg>
  </pc:docChgLst>
  <pc:docChgLst>
    <pc:chgData name="Segun  Osiki" userId="S::segunos@decagonhq.com::1924e0d2-8747-4669-b56d-6d10252ce5d0" providerId="AD" clId="Web-{6EED4D78-5039-816C-ED84-FBAC5E103AD4}"/>
    <pc:docChg chg="modSld">
      <pc:chgData name="Segun  Osiki" userId="S::segunos@decagonhq.com::1924e0d2-8747-4669-b56d-6d10252ce5d0" providerId="AD" clId="Web-{6EED4D78-5039-816C-ED84-FBAC5E103AD4}" dt="2024-03-10T20:53:31.537" v="168" actId="20577"/>
      <pc:docMkLst>
        <pc:docMk/>
      </pc:docMkLst>
      <pc:sldChg chg="modSp">
        <pc:chgData name="Segun  Osiki" userId="S::segunos@decagonhq.com::1924e0d2-8747-4669-b56d-6d10252ce5d0" providerId="AD" clId="Web-{6EED4D78-5039-816C-ED84-FBAC5E103AD4}" dt="2024-03-10T20:53:31.537" v="168" actId="20577"/>
        <pc:sldMkLst>
          <pc:docMk/>
          <pc:sldMk cId="109857222" sldId="256"/>
        </pc:sldMkLst>
        <pc:spChg chg="mod">
          <ac:chgData name="Segun  Osiki" userId="S::segunos@decagonhq.com::1924e0d2-8747-4669-b56d-6d10252ce5d0" providerId="AD" clId="Web-{6EED4D78-5039-816C-ED84-FBAC5E103AD4}" dt="2024-03-10T20:53:31.537" v="168" actId="20577"/>
          <ac:spMkLst>
            <pc:docMk/>
            <pc:sldMk cId="109857222" sldId="256"/>
            <ac:spMk id="3" creationId="{00000000-0000-0000-0000-000000000000}"/>
          </ac:spMkLst>
        </pc:spChg>
      </pc:sldChg>
    </pc:docChg>
  </pc:docChgLst>
  <pc:docChgLst>
    <pc:chgData name="Segun  Osiki" userId="S::segunos@decagonhq.com::1924e0d2-8747-4669-b56d-6d10252ce5d0" providerId="AD" clId="Web-{632F1557-7A94-9CA4-81D3-1B26B6BD3F2C}"/>
    <pc:docChg chg="modSld">
      <pc:chgData name="Segun  Osiki" userId="S::segunos@decagonhq.com::1924e0d2-8747-4669-b56d-6d10252ce5d0" providerId="AD" clId="Web-{632F1557-7A94-9CA4-81D3-1B26B6BD3F2C}" dt="2024-03-11T16:18:53.542" v="59" actId="20577"/>
      <pc:docMkLst>
        <pc:docMk/>
      </pc:docMkLst>
      <pc:sldChg chg="modSp">
        <pc:chgData name="Segun  Osiki" userId="S::segunos@decagonhq.com::1924e0d2-8747-4669-b56d-6d10252ce5d0" providerId="AD" clId="Web-{632F1557-7A94-9CA4-81D3-1B26B6BD3F2C}" dt="2024-03-11T16:18:53.542" v="59" actId="20577"/>
        <pc:sldMkLst>
          <pc:docMk/>
          <pc:sldMk cId="3665961962" sldId="266"/>
        </pc:sldMkLst>
        <pc:spChg chg="mod">
          <ac:chgData name="Segun  Osiki" userId="S::segunos@decagonhq.com::1924e0d2-8747-4669-b56d-6d10252ce5d0" providerId="AD" clId="Web-{632F1557-7A94-9CA4-81D3-1B26B6BD3F2C}" dt="2024-03-11T16:18:53.542" v="59" actId="20577"/>
          <ac:spMkLst>
            <pc:docMk/>
            <pc:sldMk cId="3665961962" sldId="266"/>
            <ac:spMk id="3" creationId="{B75A1B9A-FA7A-7401-BD5B-60669647BE6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10/06/2024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10/06/2024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10/06/2024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10/06/2024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10/06/2024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10/06/2024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10/06/2024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10/06/2024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10/06/2024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10/06/2024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10/06/2024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10/06/2024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9424" y="1122363"/>
            <a:ext cx="9208576" cy="992754"/>
          </a:xfrm>
        </p:spPr>
        <p:txBody>
          <a:bodyPr/>
          <a:lstStyle/>
          <a:p>
            <a:r>
              <a:rPr lang="en-GB">
                <a:cs typeface="Calibri Light"/>
              </a:rPr>
              <a:t>SQL, JDBC, SERVLETS, JSP</a:t>
            </a:r>
            <a:endParaRPr lang="en-GB" dirty="0"/>
          </a:p>
        </p:txBody>
      </p:sp>
      <p:sp>
        <p:nvSpPr>
          <p:cNvPr id="3" name="Subtitle 2"/>
          <p:cNvSpPr>
            <a:spLocks noGrp="1"/>
          </p:cNvSpPr>
          <p:nvPr>
            <p:ph type="subTitle" idx="1"/>
          </p:nvPr>
        </p:nvSpPr>
        <p:spPr>
          <a:xfrm>
            <a:off x="1407763" y="2123242"/>
            <a:ext cx="9260237" cy="3134558"/>
          </a:xfrm>
        </p:spPr>
        <p:txBody>
          <a:bodyPr vert="horz" lIns="91440" tIns="45720" rIns="91440" bIns="45720" rtlCol="0" anchor="t">
            <a:normAutofit/>
          </a:bodyPr>
          <a:lstStyle/>
          <a:p>
            <a:pPr marL="342900" indent="-342900" algn="l">
              <a:buChar char="•"/>
            </a:pPr>
            <a:r>
              <a:rPr lang="en-GB" dirty="0">
                <a:ea typeface="Calibri" panose="020F0502020204030204"/>
                <a:cs typeface="Calibri" panose="020F0502020204030204"/>
              </a:rPr>
              <a:t>Understand SQL and its commands(DDL, DCL, DML, TCL, DQL)</a:t>
            </a:r>
          </a:p>
          <a:p>
            <a:pPr marL="342900" indent="-342900" algn="l">
              <a:buChar char="•"/>
            </a:pPr>
            <a:r>
              <a:rPr lang="en-GB" dirty="0">
                <a:ea typeface="Calibri" panose="020F0502020204030204"/>
                <a:cs typeface="Calibri" panose="020F0502020204030204"/>
              </a:rPr>
              <a:t>Understand how to model a database system</a:t>
            </a:r>
            <a:endParaRPr lang="en-GB" dirty="0"/>
          </a:p>
          <a:p>
            <a:pPr marL="342900" indent="-342900" algn="l">
              <a:buChar char="•"/>
            </a:pPr>
            <a:r>
              <a:rPr lang="en-GB" dirty="0">
                <a:ea typeface="Calibri" panose="020F0502020204030204"/>
                <a:cs typeface="Calibri" panose="020F0502020204030204"/>
              </a:rPr>
              <a:t>Understand how to execute SQL script in MYSQL database</a:t>
            </a:r>
            <a:endParaRPr lang="en-GB"/>
          </a:p>
          <a:p>
            <a:pPr marL="342900" indent="-342900" algn="l">
              <a:buChar char="•"/>
            </a:pPr>
            <a:r>
              <a:rPr lang="en-GB" dirty="0">
                <a:ea typeface="Calibri" panose="020F0502020204030204"/>
                <a:cs typeface="Calibri" panose="020F0502020204030204"/>
              </a:rPr>
              <a:t>Understand how to connect java application to MYSQL using JDBC</a:t>
            </a:r>
            <a:endParaRPr lang="en-GB"/>
          </a:p>
          <a:p>
            <a:pPr marL="342900" indent="-342900" algn="l">
              <a:buChar char="•"/>
            </a:pPr>
            <a:r>
              <a:rPr lang="en-GB" dirty="0">
                <a:ea typeface="Calibri" panose="020F0502020204030204"/>
                <a:cs typeface="Calibri" panose="020F0502020204030204"/>
              </a:rPr>
              <a:t>Understand how to work with servlet</a:t>
            </a:r>
            <a:endParaRPr lang="en-GB"/>
          </a:p>
          <a:p>
            <a:pPr marL="342900" indent="-342900" algn="l">
              <a:buChar char="•"/>
            </a:pPr>
            <a:r>
              <a:rPr lang="en-GB" dirty="0">
                <a:ea typeface="Calibri" panose="020F0502020204030204"/>
                <a:cs typeface="Calibri" panose="020F0502020204030204"/>
              </a:rPr>
              <a:t>Understand how to work with JSP</a:t>
            </a:r>
            <a:endParaRPr lang="en-GB"/>
          </a:p>
          <a:p>
            <a:pPr algn="l"/>
            <a:endParaRPr lang="en-GB"/>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FE64F-6D1F-1530-085A-EEF7C6E0ACA7}"/>
              </a:ext>
            </a:extLst>
          </p:cNvPr>
          <p:cNvSpPr>
            <a:spLocks noGrp="1"/>
          </p:cNvSpPr>
          <p:nvPr>
            <p:ph type="title"/>
          </p:nvPr>
        </p:nvSpPr>
        <p:spPr/>
        <p:txBody>
          <a:bodyPr/>
          <a:lstStyle/>
          <a:p>
            <a:pPr algn="ctr"/>
            <a:r>
              <a:rPr lang="en-GB" dirty="0">
                <a:ea typeface="Calibri Light" panose="020F0302020204030204"/>
                <a:cs typeface="Calibri Light" panose="020F0302020204030204"/>
              </a:rPr>
              <a:t>JSP</a:t>
            </a:r>
          </a:p>
        </p:txBody>
      </p:sp>
      <p:sp>
        <p:nvSpPr>
          <p:cNvPr id="3" name="Content Placeholder 2">
            <a:extLst>
              <a:ext uri="{FF2B5EF4-FFF2-40B4-BE49-F238E27FC236}">
                <a16:creationId xmlns:a16="http://schemas.microsoft.com/office/drawing/2014/main" id="{B037D6E8-A8CC-E7F5-B9AF-2305EAF5B413}"/>
              </a:ext>
            </a:extLst>
          </p:cNvPr>
          <p:cNvSpPr>
            <a:spLocks noGrp="1"/>
          </p:cNvSpPr>
          <p:nvPr>
            <p:ph idx="1"/>
          </p:nvPr>
        </p:nvSpPr>
        <p:spPr/>
        <p:txBody>
          <a:bodyPr vert="horz" lIns="91440" tIns="45720" rIns="91440" bIns="45720" rtlCol="0" anchor="t">
            <a:noAutofit/>
          </a:bodyPr>
          <a:lstStyle/>
          <a:p>
            <a:r>
              <a:rPr lang="en-GB" sz="1400" dirty="0">
                <a:ea typeface="Calibri"/>
                <a:cs typeface="Calibri"/>
              </a:rPr>
              <a:t>Class activity 4A – lets see a simple servlet demo on how to create a get hello world page.</a:t>
            </a:r>
            <a:endParaRPr lang="en-US" sz="1400" dirty="0">
              <a:ea typeface="Calibri" panose="020F0502020204030204"/>
              <a:cs typeface="Calibri" panose="020F0502020204030204"/>
            </a:endParaRPr>
          </a:p>
          <a:p>
            <a:r>
              <a:rPr lang="en-GB" sz="1400" dirty="0">
                <a:ea typeface="Calibri"/>
                <a:cs typeface="Calibri"/>
              </a:rPr>
              <a:t>What is JSP ? :- JSP stands for Java Server Pages --  it is a technology used to create dynamic web pages that contain java code embedded in HTML or XML markup. JSP allow developers to write java code directly within HTML pages, making it easy to generate dynamic content and interact with server-side component.</a:t>
            </a:r>
          </a:p>
          <a:p>
            <a:r>
              <a:rPr lang="en-GB" sz="1400" dirty="0">
                <a:ea typeface="Calibri"/>
                <a:cs typeface="Calibri"/>
              </a:rPr>
              <a:t>Here are some key features and characteristics of JSP :</a:t>
            </a:r>
          </a:p>
          <a:p>
            <a:r>
              <a:rPr lang="en-GB" sz="1400" dirty="0">
                <a:ea typeface="Calibri"/>
                <a:cs typeface="Calibri"/>
              </a:rPr>
              <a:t>1. Mix of HTML and Java :- JSP files contains a mixture of HTML files and java code which allows developers to embed java code within HTML pages. This makes it easy to generate dynamic content based on data retrieved from databases, user input or other sources.</a:t>
            </a:r>
          </a:p>
          <a:p>
            <a:r>
              <a:rPr lang="en-GB" sz="1400" dirty="0">
                <a:ea typeface="Calibri"/>
                <a:cs typeface="Calibri"/>
              </a:rPr>
              <a:t>2. Dynamic content generation :-  JSP allows developers to generate dynamic content dynamically at server side.</a:t>
            </a:r>
          </a:p>
          <a:p>
            <a:r>
              <a:rPr lang="en-GB" sz="1400" dirty="0">
                <a:ea typeface="Calibri"/>
                <a:cs typeface="Calibri"/>
              </a:rPr>
              <a:t>3. Separation of concern :- JSP encourages separation of concern between presentation layer (HTML markup) and business logic (Java code) by embedding java code within the HTML pages.</a:t>
            </a:r>
          </a:p>
          <a:p>
            <a:r>
              <a:rPr lang="en-GB" sz="1400" dirty="0">
                <a:ea typeface="Calibri"/>
                <a:cs typeface="Calibri"/>
              </a:rPr>
              <a:t>4. Tag libraries :- JSP provides support for custom tag libraries, which are re-useable components that encapsulate common functionality. Tag libraries allows developers to simplify complex tasks such as form validation, database access etc.</a:t>
            </a:r>
          </a:p>
          <a:p>
            <a:r>
              <a:rPr lang="en-GB" sz="1400" dirty="0">
                <a:ea typeface="Calibri"/>
                <a:cs typeface="Calibri"/>
              </a:rPr>
              <a:t>5. Server-based technology :- under the hood, JSP pages are compiled into servlets by the servlet container (such as </a:t>
            </a:r>
            <a:r>
              <a:rPr lang="en-GB" sz="1400" err="1">
                <a:ea typeface="Calibri"/>
                <a:cs typeface="Calibri"/>
              </a:rPr>
              <a:t>apache</a:t>
            </a:r>
            <a:r>
              <a:rPr lang="en-GB" sz="1400" dirty="0">
                <a:ea typeface="Calibri"/>
                <a:cs typeface="Calibri"/>
              </a:rPr>
              <a:t> tomcat) during runtime.</a:t>
            </a:r>
          </a:p>
          <a:p>
            <a:r>
              <a:rPr lang="en-GB" sz="1400" dirty="0">
                <a:ea typeface="Calibri"/>
                <a:cs typeface="Calibri"/>
              </a:rPr>
              <a:t>6. Integration with java EE :- JSP is a key component of java EE (Enterprise Edition) platform, and integrates seamlessly with other java EE technologies such as servlets, JDBC, etc.</a:t>
            </a:r>
          </a:p>
          <a:p>
            <a:r>
              <a:rPr lang="en-GB" sz="1400" dirty="0">
                <a:ea typeface="Calibri"/>
                <a:cs typeface="Calibri"/>
              </a:rPr>
              <a:t>Class activity 5A – lets create a simple JSP page register form page</a:t>
            </a:r>
          </a:p>
          <a:p>
            <a:endParaRPr lang="en-GB" sz="1200" dirty="0">
              <a:ea typeface="Calibri"/>
              <a:cs typeface="Calibri"/>
            </a:endParaRPr>
          </a:p>
        </p:txBody>
      </p:sp>
    </p:spTree>
    <p:extLst>
      <p:ext uri="{BB962C8B-B14F-4D97-AF65-F5344CB8AC3E}">
        <p14:creationId xmlns:p14="http://schemas.microsoft.com/office/powerpoint/2010/main" val="3345372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C8F1-F9D0-DDCB-E904-76CC9FF3369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75A1B9A-FA7A-7401-BD5B-60669647BE6E}"/>
              </a:ext>
            </a:extLst>
          </p:cNvPr>
          <p:cNvSpPr>
            <a:spLocks noGrp="1"/>
          </p:cNvSpPr>
          <p:nvPr>
            <p:ph idx="1"/>
          </p:nvPr>
        </p:nvSpPr>
        <p:spPr/>
        <p:txBody>
          <a:bodyPr vert="horz" lIns="91440" tIns="45720" rIns="91440" bIns="45720" rtlCol="0" anchor="t">
            <a:normAutofit/>
          </a:bodyPr>
          <a:lstStyle/>
          <a:p>
            <a:r>
              <a:rPr lang="en-GB" sz="1400" dirty="0">
                <a:ea typeface="Calibri"/>
                <a:cs typeface="Calibri"/>
              </a:rPr>
              <a:t>Class activity 6A – putting it all together : lets create a signup and login form</a:t>
            </a:r>
          </a:p>
          <a:p>
            <a:r>
              <a:rPr lang="en-GB" sz="1400" dirty="0">
                <a:ea typeface="Calibri"/>
                <a:cs typeface="Calibri"/>
              </a:rPr>
              <a:t>1 </a:t>
            </a:r>
            <a:r>
              <a:rPr lang="en-GB" sz="1400" dirty="0">
                <a:ea typeface="+mn-lt"/>
                <a:cs typeface="+mn-lt"/>
              </a:rPr>
              <a:t>Create a MySQL database named </a:t>
            </a:r>
            <a:r>
              <a:rPr lang="en-GB" sz="1400" b="1" dirty="0" err="1">
                <a:ea typeface="+mn-lt"/>
                <a:cs typeface="+mn-lt"/>
              </a:rPr>
              <a:t>userdb</a:t>
            </a:r>
            <a:r>
              <a:rPr lang="en-GB" sz="1400" dirty="0">
                <a:ea typeface="+mn-lt"/>
                <a:cs typeface="+mn-lt"/>
              </a:rPr>
              <a:t> with a table named </a:t>
            </a:r>
            <a:r>
              <a:rPr lang="en-GB" sz="1400" b="1" dirty="0">
                <a:ea typeface="+mn-lt"/>
                <a:cs typeface="+mn-lt"/>
              </a:rPr>
              <a:t>users</a:t>
            </a:r>
            <a:r>
              <a:rPr lang="en-GB" sz="1400" dirty="0">
                <a:ea typeface="+mn-lt"/>
                <a:cs typeface="+mn-lt"/>
              </a:rPr>
              <a:t>:</a:t>
            </a:r>
            <a:endParaRPr lang="en-GB" sz="1400" dirty="0">
              <a:ea typeface="Calibri"/>
              <a:cs typeface="Calibri"/>
            </a:endParaRPr>
          </a:p>
          <a:p>
            <a:r>
              <a:rPr lang="en-GB" sz="1400" dirty="0">
                <a:solidFill>
                  <a:srgbClr val="000000"/>
                </a:solidFill>
                <a:ea typeface="+mn-lt"/>
                <a:cs typeface="+mn-lt"/>
              </a:rPr>
              <a:t>2. create table name users</a:t>
            </a:r>
          </a:p>
          <a:p>
            <a:r>
              <a:rPr lang="en-GB" sz="1400" dirty="0">
                <a:solidFill>
                  <a:srgbClr val="000000"/>
                </a:solidFill>
                <a:ea typeface="+mn-lt"/>
                <a:cs typeface="+mn-lt"/>
              </a:rPr>
              <a:t>3. create a Servlet class </a:t>
            </a:r>
            <a:r>
              <a:rPr lang="en-GB" sz="1400" dirty="0" err="1">
                <a:solidFill>
                  <a:srgbClr val="000000"/>
                </a:solidFill>
                <a:ea typeface="+mn-lt"/>
                <a:cs typeface="+mn-lt"/>
              </a:rPr>
              <a:t>signupRequest</a:t>
            </a:r>
            <a:r>
              <a:rPr lang="en-GB" sz="1400" dirty="0">
                <a:solidFill>
                  <a:srgbClr val="000000"/>
                </a:solidFill>
                <a:ea typeface="+mn-lt"/>
                <a:cs typeface="+mn-lt"/>
              </a:rPr>
              <a:t> that handles signup request and connect it to your DB using JDBC</a:t>
            </a:r>
          </a:p>
          <a:p>
            <a:r>
              <a:rPr lang="en-GB" sz="1400" dirty="0">
                <a:solidFill>
                  <a:srgbClr val="000000"/>
                </a:solidFill>
                <a:ea typeface="+mn-lt"/>
                <a:cs typeface="+mn-lt"/>
              </a:rPr>
              <a:t>4. create JSP signup page</a:t>
            </a:r>
          </a:p>
          <a:p>
            <a:r>
              <a:rPr lang="en-GB" sz="1400" dirty="0">
                <a:solidFill>
                  <a:srgbClr val="000000"/>
                </a:solidFill>
                <a:ea typeface="+mn-lt"/>
                <a:cs typeface="+mn-lt"/>
              </a:rPr>
              <a:t>5. create a JSP signup-success page</a:t>
            </a:r>
          </a:p>
          <a:p>
            <a:r>
              <a:rPr lang="en-GB" sz="1400" dirty="0">
                <a:solidFill>
                  <a:srgbClr val="000000"/>
                </a:solidFill>
                <a:ea typeface="+mn-lt"/>
                <a:cs typeface="+mn-lt"/>
              </a:rPr>
              <a:t>6. create a JSP signup-error page</a:t>
            </a:r>
          </a:p>
          <a:p>
            <a:r>
              <a:rPr lang="en-GB" sz="1400" dirty="0">
                <a:ea typeface="+mn-lt"/>
                <a:cs typeface="+mn-lt"/>
              </a:rPr>
              <a:t>7. create a </a:t>
            </a:r>
            <a:r>
              <a:rPr lang="en-GB" sz="1400" dirty="0" err="1">
                <a:ea typeface="+mn-lt"/>
                <a:cs typeface="+mn-lt"/>
              </a:rPr>
              <a:t>jsp</a:t>
            </a:r>
            <a:r>
              <a:rPr lang="en-GB" sz="1400" dirty="0">
                <a:ea typeface="+mn-lt"/>
                <a:cs typeface="+mn-lt"/>
              </a:rPr>
              <a:t> login page</a:t>
            </a:r>
          </a:p>
          <a:p>
            <a:r>
              <a:rPr lang="en-GB" sz="1400" dirty="0">
                <a:ea typeface="+mn-lt"/>
                <a:cs typeface="+mn-lt"/>
              </a:rPr>
              <a:t>8. create a java class login request to handle login request</a:t>
            </a:r>
          </a:p>
          <a:p>
            <a:r>
              <a:rPr lang="en-GB" sz="1400" dirty="0">
                <a:ea typeface="+mn-lt"/>
                <a:cs typeface="+mn-lt"/>
              </a:rPr>
              <a:t>9. create a </a:t>
            </a:r>
            <a:r>
              <a:rPr lang="en-GB" sz="1400" dirty="0" err="1">
                <a:ea typeface="+mn-lt"/>
                <a:cs typeface="+mn-lt"/>
              </a:rPr>
              <a:t>jsp</a:t>
            </a:r>
            <a:r>
              <a:rPr lang="en-GB" sz="1400" dirty="0">
                <a:ea typeface="+mn-lt"/>
                <a:cs typeface="+mn-lt"/>
              </a:rPr>
              <a:t> login-success page</a:t>
            </a:r>
          </a:p>
          <a:p>
            <a:endParaRPr lang="en-GB" sz="1400" dirty="0">
              <a:ea typeface="+mn-lt"/>
              <a:cs typeface="+mn-lt"/>
            </a:endParaRPr>
          </a:p>
        </p:txBody>
      </p:sp>
    </p:spTree>
    <p:extLst>
      <p:ext uri="{BB962C8B-B14F-4D97-AF65-F5344CB8AC3E}">
        <p14:creationId xmlns:p14="http://schemas.microsoft.com/office/powerpoint/2010/main" val="3665961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A1BDC-7DE0-021F-E336-879E33404E42}"/>
              </a:ext>
            </a:extLst>
          </p:cNvPr>
          <p:cNvSpPr>
            <a:spLocks noGrp="1"/>
          </p:cNvSpPr>
          <p:nvPr>
            <p:ph type="title"/>
          </p:nvPr>
        </p:nvSpPr>
        <p:spPr>
          <a:xfrm>
            <a:off x="855133" y="365125"/>
            <a:ext cx="10498667" cy="851430"/>
          </a:xfrm>
        </p:spPr>
        <p:txBody>
          <a:bodyPr/>
          <a:lstStyle/>
          <a:p>
            <a:pPr algn="ctr"/>
            <a:r>
              <a:rPr lang="en-GB" dirty="0">
                <a:cs typeface="Calibri Light" panose="020F0302020204030204"/>
              </a:rPr>
              <a:t>SQL</a:t>
            </a:r>
          </a:p>
        </p:txBody>
      </p:sp>
      <p:sp>
        <p:nvSpPr>
          <p:cNvPr id="3" name="Content Placeholder 2">
            <a:extLst>
              <a:ext uri="{FF2B5EF4-FFF2-40B4-BE49-F238E27FC236}">
                <a16:creationId xmlns:a16="http://schemas.microsoft.com/office/drawing/2014/main" id="{C3185863-B790-BB8B-ABDA-85E265897E1D}"/>
              </a:ext>
            </a:extLst>
          </p:cNvPr>
          <p:cNvSpPr>
            <a:spLocks noGrp="1"/>
          </p:cNvSpPr>
          <p:nvPr>
            <p:ph idx="1"/>
          </p:nvPr>
        </p:nvSpPr>
        <p:spPr>
          <a:xfrm>
            <a:off x="838200" y="1210381"/>
            <a:ext cx="10515600" cy="4966582"/>
          </a:xfrm>
        </p:spPr>
        <p:txBody>
          <a:bodyPr vert="horz" lIns="91440" tIns="45720" rIns="91440" bIns="45720" rtlCol="0" anchor="t">
            <a:noAutofit/>
          </a:bodyPr>
          <a:lstStyle/>
          <a:p>
            <a:r>
              <a:rPr lang="en-GB" sz="1600" dirty="0">
                <a:cs typeface="Calibri"/>
              </a:rPr>
              <a:t>What is SQL ? :-  SQL stands for Structured Query Language --  it is used to perform operations on the record stored in a database such as updating records, inserting records, deleting records, creating and modifying database table etc. SQL is not a database system, it is a query language use for managing relational databases like MYSQL, </a:t>
            </a:r>
            <a:r>
              <a:rPr lang="en-GB" sz="1600" err="1">
                <a:cs typeface="Calibri"/>
              </a:rPr>
              <a:t>postgresSQL</a:t>
            </a:r>
            <a:r>
              <a:rPr lang="en-GB" sz="1600" dirty="0">
                <a:cs typeface="Calibri"/>
              </a:rPr>
              <a:t>, etc. With the use of SQL you can easily create and manipulate the database, access and modify the table rows and columns.</a:t>
            </a:r>
            <a:endParaRPr lang="en-GB" sz="1600">
              <a:ea typeface="Calibri"/>
              <a:cs typeface="Calibri"/>
            </a:endParaRPr>
          </a:p>
          <a:p>
            <a:r>
              <a:rPr lang="en-GB" sz="1600" dirty="0">
                <a:cs typeface="Calibri"/>
              </a:rPr>
              <a:t>Why use SQL ? :- 1. To help insert, retrieve, update and delete data from the relational database management system. 2. to create, drop, and manipulate the database and its tables.</a:t>
            </a:r>
            <a:endParaRPr lang="en-GB" sz="1600">
              <a:ea typeface="Calibri"/>
              <a:cs typeface="Calibri"/>
            </a:endParaRPr>
          </a:p>
          <a:p>
            <a:r>
              <a:rPr lang="en-GB" sz="1600" dirty="0">
                <a:cs typeface="Calibri"/>
              </a:rPr>
              <a:t>Some SQL commands to be familiar with :</a:t>
            </a:r>
            <a:endParaRPr lang="en-GB" sz="1600">
              <a:ea typeface="Calibri"/>
              <a:cs typeface="Calibri"/>
            </a:endParaRPr>
          </a:p>
          <a:p>
            <a:r>
              <a:rPr lang="en-GB" sz="1600" dirty="0">
                <a:cs typeface="Calibri"/>
              </a:rPr>
              <a:t>CREATE -- this command helps to create a new database, new table, table view and other objects of the database.</a:t>
            </a:r>
            <a:endParaRPr lang="en-GB" sz="1600">
              <a:ea typeface="Calibri"/>
              <a:cs typeface="Calibri"/>
            </a:endParaRPr>
          </a:p>
          <a:p>
            <a:r>
              <a:rPr lang="en-GB" sz="1600" dirty="0">
                <a:cs typeface="Calibri"/>
              </a:rPr>
              <a:t>UPDATE --  this command helps to update or changed the stored data in the database.</a:t>
            </a:r>
            <a:endParaRPr lang="en-GB" sz="1600">
              <a:ea typeface="Calibri"/>
              <a:cs typeface="Calibri"/>
            </a:endParaRPr>
          </a:p>
          <a:p>
            <a:r>
              <a:rPr lang="en-GB" sz="1600" dirty="0">
                <a:cs typeface="Calibri"/>
              </a:rPr>
              <a:t>DELETE – this command helps to erase or remove the saved records from the database.</a:t>
            </a:r>
            <a:endParaRPr lang="en-GB" sz="1600">
              <a:ea typeface="Calibri"/>
              <a:cs typeface="Calibri"/>
            </a:endParaRPr>
          </a:p>
          <a:p>
            <a:r>
              <a:rPr lang="en-GB" sz="1600" dirty="0">
                <a:cs typeface="Calibri"/>
              </a:rPr>
              <a:t>SELECT -- this command helps in accessing the single or multiple rows from one or multiple tables in the database.</a:t>
            </a:r>
            <a:endParaRPr lang="en-GB" sz="1600">
              <a:ea typeface="Calibri"/>
              <a:cs typeface="Calibri"/>
            </a:endParaRPr>
          </a:p>
          <a:p>
            <a:r>
              <a:rPr lang="en-GB" sz="1600" dirty="0">
                <a:cs typeface="Calibri"/>
              </a:rPr>
              <a:t>DROP -- this command helps in deleting the entire table from the database.</a:t>
            </a:r>
            <a:endParaRPr lang="en-GB" sz="1600">
              <a:ea typeface="Calibri"/>
              <a:cs typeface="Calibri"/>
            </a:endParaRPr>
          </a:p>
          <a:p>
            <a:r>
              <a:rPr lang="en-GB" sz="1600" dirty="0">
                <a:cs typeface="Calibri"/>
              </a:rPr>
              <a:t>INSERT -- this command helps in inserting the data or records into the database table. We can easily insert the record in single as well as multiple rows.</a:t>
            </a:r>
            <a:endParaRPr lang="en-GB" sz="1600">
              <a:ea typeface="Calibri"/>
              <a:cs typeface="Calibri"/>
            </a:endParaRPr>
          </a:p>
          <a:p>
            <a:r>
              <a:rPr lang="en-GB" sz="1600" dirty="0">
                <a:cs typeface="Calibri"/>
              </a:rPr>
              <a:t>SQL syntax :-  when you are to carry out operations of data in the database then you have to use the proper </a:t>
            </a:r>
            <a:r>
              <a:rPr lang="en-GB" sz="1600" dirty="0" err="1">
                <a:cs typeface="Calibri"/>
              </a:rPr>
              <a:t>sql</a:t>
            </a:r>
            <a:r>
              <a:rPr lang="en-GB" sz="1600" dirty="0">
                <a:cs typeface="Calibri"/>
              </a:rPr>
              <a:t> syntax query.</a:t>
            </a:r>
            <a:endParaRPr lang="en-GB" sz="1600">
              <a:ea typeface="Calibri"/>
              <a:cs typeface="Calibri"/>
            </a:endParaRPr>
          </a:p>
          <a:p>
            <a:r>
              <a:rPr lang="en-GB" sz="1600" dirty="0">
                <a:cs typeface="Calibri"/>
              </a:rPr>
              <a:t>SQL statement :- SQL statement tell the database what operation you want to perform on the structured data and what information you would like to access from the database. SQL statement are like plain </a:t>
            </a:r>
            <a:r>
              <a:rPr lang="en-GB" sz="1600" err="1">
                <a:cs typeface="Calibri"/>
              </a:rPr>
              <a:t>english</a:t>
            </a:r>
            <a:r>
              <a:rPr lang="en-GB" sz="1600" dirty="0">
                <a:cs typeface="Calibri"/>
              </a:rPr>
              <a:t> which are easy to understand but with specific syntax.</a:t>
            </a:r>
            <a:endParaRPr lang="en-GB" sz="1600">
              <a:ea typeface="Calibri"/>
              <a:cs typeface="Calibri"/>
            </a:endParaRPr>
          </a:p>
          <a:p>
            <a:r>
              <a:rPr lang="en-GB" sz="1600" dirty="0">
                <a:cs typeface="Calibri"/>
              </a:rPr>
              <a:t>Simple example : SELECT "</a:t>
            </a:r>
            <a:r>
              <a:rPr lang="en-GB" sz="1600" err="1">
                <a:cs typeface="Calibri"/>
              </a:rPr>
              <a:t>column_name</a:t>
            </a:r>
            <a:r>
              <a:rPr lang="en-GB" sz="1600" dirty="0">
                <a:cs typeface="Calibri"/>
              </a:rPr>
              <a:t>" FROM "</a:t>
            </a:r>
            <a:r>
              <a:rPr lang="en-GB" sz="1600" err="1">
                <a:cs typeface="Calibri"/>
              </a:rPr>
              <a:t>table_name</a:t>
            </a:r>
            <a:r>
              <a:rPr lang="en-GB" sz="1600" dirty="0">
                <a:cs typeface="Calibri"/>
              </a:rPr>
              <a:t>"; -- each SQL statement begins with any of the SQL keywords and ends with a semi-colon.</a:t>
            </a:r>
            <a:endParaRPr lang="en-GB" sz="1600">
              <a:ea typeface="Calibri"/>
              <a:cs typeface="Calibri"/>
            </a:endParaRPr>
          </a:p>
        </p:txBody>
      </p:sp>
    </p:spTree>
    <p:extLst>
      <p:ext uri="{BB962C8B-B14F-4D97-AF65-F5344CB8AC3E}">
        <p14:creationId xmlns:p14="http://schemas.microsoft.com/office/powerpoint/2010/main" val="108311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7A777-504C-CEC7-BCF4-CE5C6EEEC8C6}"/>
              </a:ext>
            </a:extLst>
          </p:cNvPr>
          <p:cNvSpPr>
            <a:spLocks noGrp="1"/>
          </p:cNvSpPr>
          <p:nvPr>
            <p:ph type="title"/>
          </p:nvPr>
        </p:nvSpPr>
        <p:spPr>
          <a:xfrm>
            <a:off x="832104" y="365125"/>
            <a:ext cx="10521696" cy="642811"/>
          </a:xfrm>
        </p:spPr>
        <p:txBody>
          <a:bodyPr>
            <a:normAutofit fontScale="90000"/>
          </a:bodyPr>
          <a:lstStyle/>
          <a:p>
            <a:endParaRPr lang="en-GB"/>
          </a:p>
        </p:txBody>
      </p:sp>
      <p:sp>
        <p:nvSpPr>
          <p:cNvPr id="3" name="Content Placeholder 2">
            <a:extLst>
              <a:ext uri="{FF2B5EF4-FFF2-40B4-BE49-F238E27FC236}">
                <a16:creationId xmlns:a16="http://schemas.microsoft.com/office/drawing/2014/main" id="{58D045A4-6E6B-4A7B-D927-6BC8D24A9ACF}"/>
              </a:ext>
            </a:extLst>
          </p:cNvPr>
          <p:cNvSpPr>
            <a:spLocks noGrp="1"/>
          </p:cNvSpPr>
          <p:nvPr>
            <p:ph idx="1"/>
          </p:nvPr>
        </p:nvSpPr>
        <p:spPr>
          <a:xfrm>
            <a:off x="838200" y="1179449"/>
            <a:ext cx="10521696" cy="4997514"/>
          </a:xfrm>
        </p:spPr>
        <p:txBody>
          <a:bodyPr vert="horz" lIns="91440" tIns="45720" rIns="91440" bIns="45720" rtlCol="0" anchor="t">
            <a:noAutofit/>
          </a:bodyPr>
          <a:lstStyle/>
          <a:p>
            <a:r>
              <a:rPr lang="en-GB" sz="1400" dirty="0">
                <a:cs typeface="Calibri"/>
              </a:rPr>
              <a:t>Some SQL most important command and statement : 1. Select . 2 Delete. 3. Update. Create table. Alter table. Drop table. Create database. Insert into.</a:t>
            </a:r>
            <a:endParaRPr lang="en-US" sz="1400">
              <a:ea typeface="Calibri" panose="020F0502020204030204"/>
              <a:cs typeface="Calibri" panose="020F0502020204030204"/>
            </a:endParaRPr>
          </a:p>
          <a:p>
            <a:r>
              <a:rPr lang="en-GB" sz="1400" dirty="0">
                <a:cs typeface="Calibri"/>
              </a:rPr>
              <a:t>SQL Data type :  SQL data type are used to represent the nature of the data that can be stored in the database table. SQL data types are mainly classified into 3 categories for every database – 1. String data type. 2. Numeric data type. 3. Date and time.</a:t>
            </a:r>
            <a:endParaRPr lang="en-GB" sz="1400" dirty="0">
              <a:ea typeface="Calibri" panose="020F0502020204030204"/>
              <a:cs typeface="Calibri"/>
            </a:endParaRPr>
          </a:p>
          <a:p>
            <a:r>
              <a:rPr lang="en-GB" sz="1400" b="1" dirty="0">
                <a:cs typeface="Calibri"/>
              </a:rPr>
              <a:t>Some common String data type :- </a:t>
            </a:r>
            <a:endParaRPr lang="en-GB" sz="1400" b="1" dirty="0">
              <a:ea typeface="Calibri" panose="020F0502020204030204"/>
              <a:cs typeface="Calibri"/>
            </a:endParaRPr>
          </a:p>
          <a:p>
            <a:r>
              <a:rPr lang="en-GB" sz="1400" dirty="0">
                <a:cs typeface="Calibri"/>
              </a:rPr>
              <a:t>1. CHAR(size) -- it is used to specify a fixed length string that can contain numbers, letters and special characters. Size is 0-255</a:t>
            </a:r>
            <a:endParaRPr lang="en-GB" sz="1400" dirty="0">
              <a:ea typeface="Calibri" panose="020F0502020204030204"/>
              <a:cs typeface="Calibri"/>
            </a:endParaRPr>
          </a:p>
          <a:p>
            <a:r>
              <a:rPr lang="en-GB" sz="1400" dirty="0">
                <a:cs typeface="Calibri"/>
              </a:rPr>
              <a:t>2. VARCHAR(size) --  it is used to specify  a variable length that can contain numbers, letters and special characters. Size is 0-65535</a:t>
            </a:r>
            <a:endParaRPr lang="en-GB" sz="1400" dirty="0">
              <a:ea typeface="Calibri" panose="020F0502020204030204"/>
              <a:cs typeface="Calibri"/>
            </a:endParaRPr>
          </a:p>
          <a:p>
            <a:r>
              <a:rPr lang="en-GB" sz="1400" dirty="0">
                <a:cs typeface="Calibri"/>
              </a:rPr>
              <a:t>3. ENUM(val1, val2, val3) -- it is used when an object has only one value</a:t>
            </a:r>
            <a:endParaRPr lang="en-GB" sz="1400" dirty="0">
              <a:ea typeface="Calibri" panose="020F0502020204030204"/>
              <a:cs typeface="Calibri"/>
            </a:endParaRPr>
          </a:p>
          <a:p>
            <a:r>
              <a:rPr lang="en-GB" sz="1400" b="1" dirty="0">
                <a:ea typeface="Calibri" panose="020F0502020204030204"/>
                <a:cs typeface="Calibri"/>
              </a:rPr>
              <a:t>Some common Numeric data type :- </a:t>
            </a:r>
          </a:p>
          <a:p>
            <a:r>
              <a:rPr lang="en-GB" sz="1400" dirty="0">
                <a:ea typeface="Calibri" panose="020F0502020204030204"/>
                <a:cs typeface="Calibri"/>
              </a:rPr>
              <a:t>1.INT(size) --  it is used for integer value.</a:t>
            </a:r>
          </a:p>
          <a:p>
            <a:r>
              <a:rPr lang="en-GB" sz="1400" dirty="0">
                <a:ea typeface="Calibri" panose="020F0502020204030204"/>
                <a:cs typeface="Calibri"/>
              </a:rPr>
              <a:t>2.INTEGER(size) -- it is equal to int size.</a:t>
            </a:r>
          </a:p>
          <a:p>
            <a:r>
              <a:rPr lang="en-GB" sz="1400" dirty="0">
                <a:ea typeface="Calibri" panose="020F0502020204030204"/>
                <a:cs typeface="Calibri"/>
              </a:rPr>
              <a:t>3. FLOAT(P) -- it is used to represent floating point</a:t>
            </a:r>
          </a:p>
          <a:p>
            <a:r>
              <a:rPr lang="en-GB" sz="1400" dirty="0">
                <a:ea typeface="Calibri" panose="020F0502020204030204"/>
                <a:cs typeface="Calibri"/>
              </a:rPr>
              <a:t>4. DOUBLE(</a:t>
            </a:r>
            <a:r>
              <a:rPr lang="en-GB" sz="1400" dirty="0" err="1">
                <a:ea typeface="Calibri" panose="020F0502020204030204"/>
                <a:cs typeface="Calibri"/>
              </a:rPr>
              <a:t>Ssize</a:t>
            </a:r>
            <a:r>
              <a:rPr lang="en-GB" sz="1400" dirty="0">
                <a:ea typeface="Calibri" panose="020F0502020204030204"/>
                <a:cs typeface="Calibri"/>
              </a:rPr>
              <a:t>, p) -- it is a normal size floating point number.</a:t>
            </a:r>
          </a:p>
          <a:p>
            <a:r>
              <a:rPr lang="en-GB" sz="1400" dirty="0">
                <a:ea typeface="Calibri" panose="020F0502020204030204"/>
                <a:cs typeface="Calibri"/>
              </a:rPr>
              <a:t>5. BOOL – it is used to represent true or false value where 0 is considered as false and non-zero as true.</a:t>
            </a:r>
          </a:p>
          <a:p>
            <a:r>
              <a:rPr lang="en-GB" sz="1400" b="1" dirty="0">
                <a:ea typeface="Calibri" panose="020F0502020204030204"/>
                <a:cs typeface="Calibri"/>
              </a:rPr>
              <a:t>Some common date and time data type :-</a:t>
            </a:r>
          </a:p>
          <a:p>
            <a:r>
              <a:rPr lang="en-GB" sz="1400" dirty="0">
                <a:ea typeface="Calibri" panose="020F0502020204030204"/>
                <a:cs typeface="Calibri"/>
              </a:rPr>
              <a:t>1. DATE -- it is used to specify date format YYYY-MM-DD</a:t>
            </a:r>
          </a:p>
          <a:p>
            <a:r>
              <a:rPr lang="en-GB" sz="1400" dirty="0">
                <a:ea typeface="Calibri" panose="020F0502020204030204"/>
                <a:cs typeface="Calibri"/>
              </a:rPr>
              <a:t>2. DATETIME(</a:t>
            </a:r>
            <a:r>
              <a:rPr lang="en-GB" sz="1400" err="1">
                <a:ea typeface="Calibri" panose="020F0502020204030204"/>
                <a:cs typeface="Calibri"/>
              </a:rPr>
              <a:t>fsp</a:t>
            </a:r>
            <a:r>
              <a:rPr lang="en-GB" sz="1400" dirty="0">
                <a:ea typeface="Calibri" panose="020F0502020204030204"/>
                <a:cs typeface="Calibri"/>
              </a:rPr>
              <a:t>) --  it is used to specify date and time combination</a:t>
            </a:r>
          </a:p>
          <a:p>
            <a:r>
              <a:rPr lang="en-GB" sz="1400" dirty="0">
                <a:ea typeface="Calibri" panose="020F0502020204030204"/>
                <a:cs typeface="Calibri"/>
              </a:rPr>
              <a:t>3. TIMESTAMP(</a:t>
            </a:r>
            <a:r>
              <a:rPr lang="en-GB" sz="1400" err="1">
                <a:ea typeface="Calibri" panose="020F0502020204030204"/>
                <a:cs typeface="Calibri"/>
              </a:rPr>
              <a:t>fsp</a:t>
            </a:r>
            <a:r>
              <a:rPr lang="en-GB" sz="1400" dirty="0">
                <a:ea typeface="Calibri" panose="020F0502020204030204"/>
                <a:cs typeface="Calibri"/>
              </a:rPr>
              <a:t>) -- it is used to specify timestamp.</a:t>
            </a:r>
          </a:p>
          <a:p>
            <a:r>
              <a:rPr lang="en-GB" sz="1400" dirty="0">
                <a:ea typeface="Calibri" panose="020F0502020204030204"/>
                <a:cs typeface="Calibri"/>
              </a:rPr>
              <a:t>4. TIME(</a:t>
            </a:r>
            <a:r>
              <a:rPr lang="en-GB" sz="1400" err="1">
                <a:ea typeface="Calibri" panose="020F0502020204030204"/>
                <a:cs typeface="Calibri"/>
              </a:rPr>
              <a:t>fsp</a:t>
            </a:r>
            <a:r>
              <a:rPr lang="en-GB" sz="1400" dirty="0">
                <a:ea typeface="Calibri" panose="020F0502020204030204"/>
                <a:cs typeface="Calibri"/>
              </a:rPr>
              <a:t>) --  it is used to specify the time format.</a:t>
            </a:r>
          </a:p>
          <a:p>
            <a:r>
              <a:rPr lang="en-GB" sz="1400" dirty="0">
                <a:ea typeface="Calibri" panose="020F0502020204030204"/>
                <a:cs typeface="Calibri"/>
              </a:rPr>
              <a:t>5. YEAR – it is used to specify the year format in four digit.</a:t>
            </a:r>
          </a:p>
        </p:txBody>
      </p:sp>
    </p:spTree>
    <p:extLst>
      <p:ext uri="{BB962C8B-B14F-4D97-AF65-F5344CB8AC3E}">
        <p14:creationId xmlns:p14="http://schemas.microsoft.com/office/powerpoint/2010/main" val="156644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3777B-84FA-3D14-C588-2867FFA4E9EF}"/>
              </a:ext>
            </a:extLst>
          </p:cNvPr>
          <p:cNvSpPr>
            <a:spLocks noGrp="1"/>
          </p:cNvSpPr>
          <p:nvPr>
            <p:ph type="title"/>
          </p:nvPr>
        </p:nvSpPr>
        <p:spPr>
          <a:xfrm>
            <a:off x="753534" y="365125"/>
            <a:ext cx="10600266" cy="749830"/>
          </a:xfrm>
        </p:spPr>
        <p:txBody>
          <a:bodyPr/>
          <a:lstStyle/>
          <a:p>
            <a:endParaRPr lang="en-GB"/>
          </a:p>
        </p:txBody>
      </p:sp>
      <p:sp>
        <p:nvSpPr>
          <p:cNvPr id="3" name="Content Placeholder 2">
            <a:extLst>
              <a:ext uri="{FF2B5EF4-FFF2-40B4-BE49-F238E27FC236}">
                <a16:creationId xmlns:a16="http://schemas.microsoft.com/office/drawing/2014/main" id="{490E63B1-0667-CE94-BAB6-67EC807F6AB4}"/>
              </a:ext>
            </a:extLst>
          </p:cNvPr>
          <p:cNvSpPr>
            <a:spLocks noGrp="1"/>
          </p:cNvSpPr>
          <p:nvPr>
            <p:ph idx="1"/>
          </p:nvPr>
        </p:nvSpPr>
        <p:spPr>
          <a:xfrm>
            <a:off x="753534" y="1227314"/>
            <a:ext cx="10600266" cy="4949649"/>
          </a:xfrm>
        </p:spPr>
        <p:txBody>
          <a:bodyPr vert="horz" lIns="91440" tIns="45720" rIns="91440" bIns="45720" rtlCol="0" anchor="t">
            <a:noAutofit/>
          </a:bodyPr>
          <a:lstStyle/>
          <a:p>
            <a:pPr marL="0" indent="0">
              <a:buNone/>
            </a:pPr>
            <a:r>
              <a:rPr lang="en-GB" sz="1400" dirty="0">
                <a:ea typeface="Calibri" panose="020F0502020204030204"/>
                <a:cs typeface="Calibri" panose="020F0502020204030204"/>
              </a:rPr>
              <a:t>What are SQL operators ? :-  SQL queries are used for manipulating and accessing the data of database tables and views. The manipulation and retrieval of data are performed with the help of reserved keyword and characters, which are used to perform arithmetic operations, logical operations, comparison operations, compound operations etc. The SQL reserved words and characters are called operators which are used with a WHERE clause in a SQL query. An operator can either be a unary or binary operator.</a:t>
            </a:r>
          </a:p>
          <a:p>
            <a:pPr marL="0" indent="0">
              <a:buNone/>
            </a:pPr>
            <a:r>
              <a:rPr lang="en-GB" sz="1400" dirty="0">
                <a:ea typeface="Calibri" panose="020F0502020204030204"/>
                <a:cs typeface="Calibri" panose="020F0502020204030204"/>
              </a:rPr>
              <a:t>SQL CREATE Database :- in SQL the Create Database statement is the first step for storing the structured data in the database. It is used to create a new database in the database system.</a:t>
            </a:r>
          </a:p>
          <a:p>
            <a:pPr marL="0" indent="0">
              <a:buNone/>
            </a:pPr>
            <a:r>
              <a:rPr lang="en-GB" sz="1400" dirty="0">
                <a:ea typeface="Calibri" panose="020F0502020204030204"/>
                <a:cs typeface="Calibri" panose="020F0502020204030204"/>
              </a:rPr>
              <a:t>Syntax : CREATE database </a:t>
            </a:r>
            <a:r>
              <a:rPr lang="en-GB" sz="1400" dirty="0" err="1">
                <a:ea typeface="Calibri" panose="020F0502020204030204"/>
                <a:cs typeface="Calibri" panose="020F0502020204030204"/>
              </a:rPr>
              <a:t>database_name</a:t>
            </a:r>
            <a:r>
              <a:rPr lang="en-GB" sz="1400" dirty="0">
                <a:ea typeface="Calibri" panose="020F0502020204030204"/>
                <a:cs typeface="Calibri" panose="020F0502020204030204"/>
              </a:rPr>
              <a:t>;</a:t>
            </a:r>
          </a:p>
          <a:p>
            <a:pPr marL="0" indent="0">
              <a:buNone/>
            </a:pPr>
            <a:r>
              <a:rPr lang="en-GB" sz="1400" dirty="0">
                <a:ea typeface="Calibri" panose="020F0502020204030204"/>
                <a:cs typeface="Calibri" panose="020F0502020204030204"/>
              </a:rPr>
              <a:t>Class activity 1A – lets see an example to create a database called company</a:t>
            </a:r>
          </a:p>
          <a:p>
            <a:pPr marL="0" indent="0">
              <a:buNone/>
            </a:pPr>
            <a:r>
              <a:rPr lang="en-GB" sz="1400" dirty="0">
                <a:ea typeface="Calibri" panose="020F0502020204030204"/>
                <a:cs typeface="Calibri" panose="020F0502020204030204"/>
              </a:rPr>
              <a:t>SQL DROP Database :-  the </a:t>
            </a:r>
            <a:r>
              <a:rPr lang="en-GB" sz="1400" err="1">
                <a:ea typeface="Calibri" panose="020F0502020204030204"/>
                <a:cs typeface="Calibri" panose="020F0502020204030204"/>
              </a:rPr>
              <a:t>sql</a:t>
            </a:r>
            <a:r>
              <a:rPr lang="en-GB" sz="1400" dirty="0">
                <a:ea typeface="Calibri" panose="020F0502020204030204"/>
                <a:cs typeface="Calibri" panose="020F0502020204030204"/>
              </a:rPr>
              <a:t> drop database statement is used to delete a database from the database system permanently.</a:t>
            </a:r>
          </a:p>
          <a:p>
            <a:pPr marL="0" indent="0">
              <a:buNone/>
            </a:pPr>
            <a:r>
              <a:rPr lang="en-GB" sz="1400" dirty="0">
                <a:ea typeface="Calibri" panose="020F0502020204030204"/>
                <a:cs typeface="Calibri" panose="020F0502020204030204"/>
              </a:rPr>
              <a:t>Syntax : DROP Database </a:t>
            </a:r>
            <a:r>
              <a:rPr lang="en-GB" sz="1400" err="1">
                <a:ea typeface="Calibri" panose="020F0502020204030204"/>
                <a:cs typeface="Calibri" panose="020F0502020204030204"/>
              </a:rPr>
              <a:t>database_name</a:t>
            </a:r>
            <a:r>
              <a:rPr lang="en-GB" sz="1400" dirty="0">
                <a:ea typeface="Calibri" panose="020F0502020204030204"/>
                <a:cs typeface="Calibri" panose="020F0502020204030204"/>
              </a:rPr>
              <a:t>;</a:t>
            </a:r>
          </a:p>
          <a:p>
            <a:pPr marL="0" indent="0">
              <a:buNone/>
            </a:pPr>
            <a:r>
              <a:rPr lang="en-GB" sz="1400" dirty="0">
                <a:ea typeface="Calibri" panose="020F0502020204030204"/>
                <a:cs typeface="Calibri" panose="020F0502020204030204"/>
              </a:rPr>
              <a:t>SQL USE statement :- is used to select the specific database from the list of databases we want to perform queries on.</a:t>
            </a:r>
          </a:p>
          <a:p>
            <a:pPr marL="0" indent="0">
              <a:buNone/>
            </a:pPr>
            <a:r>
              <a:rPr lang="en-GB" sz="1400" dirty="0">
                <a:ea typeface="Calibri" panose="020F0502020204030204"/>
                <a:cs typeface="Calibri" panose="020F0502020204030204"/>
              </a:rPr>
              <a:t>Syntax : USE </a:t>
            </a:r>
            <a:r>
              <a:rPr lang="en-GB" sz="1400" err="1">
                <a:ea typeface="Calibri" panose="020F0502020204030204"/>
                <a:cs typeface="Calibri" panose="020F0502020204030204"/>
              </a:rPr>
              <a:t>database_name</a:t>
            </a:r>
            <a:r>
              <a:rPr lang="en-GB" sz="1400" dirty="0">
                <a:ea typeface="Calibri" panose="020F0502020204030204"/>
                <a:cs typeface="Calibri" panose="020F0502020204030204"/>
              </a:rPr>
              <a:t>;</a:t>
            </a:r>
          </a:p>
          <a:p>
            <a:pPr marL="0" indent="0">
              <a:buNone/>
            </a:pPr>
            <a:r>
              <a:rPr lang="en-GB" sz="1400" dirty="0">
                <a:ea typeface="Calibri" panose="020F0502020204030204"/>
                <a:cs typeface="Calibri" panose="020F0502020204030204"/>
              </a:rPr>
              <a:t>What is SQL table ? :- a table is a collection of data, organized in terms of rows and columns. A table has a specified number of column, but can have any number of rows.</a:t>
            </a:r>
          </a:p>
          <a:p>
            <a:pPr marL="0" indent="0">
              <a:buNone/>
            </a:pPr>
            <a:r>
              <a:rPr lang="en-GB" sz="1400" dirty="0">
                <a:ea typeface="Calibri" panose="020F0502020204030204"/>
                <a:cs typeface="Calibri" panose="020F0502020204030204"/>
              </a:rPr>
              <a:t>SQL CREATE Table :-- is the command statement use to create a table – to create a table inside a database you define the table name, it columns, the data type of the column.</a:t>
            </a:r>
          </a:p>
          <a:p>
            <a:pPr marL="0" indent="0">
              <a:buNone/>
            </a:pPr>
            <a:r>
              <a:rPr lang="en-GB" sz="1400" dirty="0">
                <a:ea typeface="Calibri" panose="020F0502020204030204"/>
                <a:cs typeface="Calibri" panose="020F0502020204030204"/>
              </a:rPr>
              <a:t>Syntax : </a:t>
            </a:r>
          </a:p>
          <a:p>
            <a:pPr algn="just">
              <a:buFont typeface="Arial"/>
              <a:buChar char="•"/>
            </a:pPr>
            <a:r>
              <a:rPr lang="en-GB" sz="1400" b="1" dirty="0">
                <a:solidFill>
                  <a:srgbClr val="006699"/>
                </a:solidFill>
                <a:ea typeface="+mn-lt"/>
                <a:cs typeface="+mn-lt"/>
              </a:rPr>
              <a:t>create</a:t>
            </a:r>
            <a:r>
              <a:rPr lang="en-GB" sz="1400" dirty="0">
                <a:ea typeface="+mn-lt"/>
                <a:cs typeface="+mn-lt"/>
              </a:rPr>
              <a:t> </a:t>
            </a:r>
            <a:r>
              <a:rPr lang="en-GB" sz="1400" b="1" dirty="0">
                <a:solidFill>
                  <a:srgbClr val="006699"/>
                </a:solidFill>
                <a:ea typeface="+mn-lt"/>
                <a:cs typeface="+mn-lt"/>
              </a:rPr>
              <a:t>table</a:t>
            </a:r>
            <a:r>
              <a:rPr lang="en-GB" sz="1400" dirty="0">
                <a:ea typeface="+mn-lt"/>
                <a:cs typeface="+mn-lt"/>
              </a:rPr>
              <a:t> </a:t>
            </a:r>
            <a:r>
              <a:rPr lang="en-GB" sz="1400" dirty="0">
                <a:solidFill>
                  <a:srgbClr val="0000FF"/>
                </a:solidFill>
                <a:ea typeface="+mn-lt"/>
                <a:cs typeface="+mn-lt"/>
              </a:rPr>
              <a:t>"</a:t>
            </a:r>
            <a:r>
              <a:rPr lang="en-GB" sz="1400" err="1">
                <a:solidFill>
                  <a:srgbClr val="0000FF"/>
                </a:solidFill>
                <a:ea typeface="+mn-lt"/>
                <a:cs typeface="+mn-lt"/>
              </a:rPr>
              <a:t>tablename</a:t>
            </a:r>
            <a:r>
              <a:rPr lang="en-GB" sz="1400" dirty="0">
                <a:solidFill>
                  <a:srgbClr val="0000FF"/>
                </a:solidFill>
                <a:ea typeface="+mn-lt"/>
                <a:cs typeface="+mn-lt"/>
              </a:rPr>
              <a:t>"</a:t>
            </a:r>
            <a:r>
              <a:rPr lang="en-GB" sz="1400" dirty="0">
                <a:ea typeface="+mn-lt"/>
                <a:cs typeface="+mn-lt"/>
              </a:rPr>
              <a:t>  </a:t>
            </a:r>
            <a:endParaRPr lang="en-GB" sz="1400">
              <a:ea typeface="Calibri"/>
              <a:cs typeface="Calibri"/>
            </a:endParaRPr>
          </a:p>
          <a:p>
            <a:pPr algn="just">
              <a:buFont typeface="Arial"/>
              <a:buChar char="•"/>
            </a:pPr>
            <a:r>
              <a:rPr lang="en-GB" sz="1400" dirty="0">
                <a:ea typeface="+mn-lt"/>
                <a:cs typeface="+mn-lt"/>
              </a:rPr>
              <a:t>(</a:t>
            </a:r>
            <a:r>
              <a:rPr lang="en-GB" sz="1400" dirty="0">
                <a:solidFill>
                  <a:srgbClr val="0000FF"/>
                </a:solidFill>
                <a:ea typeface="+mn-lt"/>
                <a:cs typeface="+mn-lt"/>
              </a:rPr>
              <a:t>"column1"</a:t>
            </a:r>
            <a:r>
              <a:rPr lang="en-GB" sz="1400" dirty="0">
                <a:ea typeface="+mn-lt"/>
                <a:cs typeface="+mn-lt"/>
              </a:rPr>
              <a:t> </a:t>
            </a:r>
            <a:r>
              <a:rPr lang="en-GB" sz="1400" dirty="0">
                <a:solidFill>
                  <a:srgbClr val="0000FF"/>
                </a:solidFill>
                <a:ea typeface="+mn-lt"/>
                <a:cs typeface="+mn-lt"/>
              </a:rPr>
              <a:t>"data type"</a:t>
            </a:r>
            <a:r>
              <a:rPr lang="en-GB" sz="1400" dirty="0">
                <a:ea typeface="+mn-lt"/>
                <a:cs typeface="+mn-lt"/>
              </a:rPr>
              <a:t>,  </a:t>
            </a:r>
            <a:endParaRPr lang="en-GB" sz="1400">
              <a:ea typeface="Calibri"/>
              <a:cs typeface="Calibri"/>
            </a:endParaRPr>
          </a:p>
          <a:p>
            <a:pPr algn="just">
              <a:buFont typeface="Arial"/>
              <a:buChar char="•"/>
            </a:pPr>
            <a:r>
              <a:rPr lang="en-GB" sz="1400" dirty="0">
                <a:solidFill>
                  <a:srgbClr val="0000FF"/>
                </a:solidFill>
                <a:ea typeface="+mn-lt"/>
                <a:cs typeface="+mn-lt"/>
              </a:rPr>
              <a:t>"column2"</a:t>
            </a:r>
            <a:r>
              <a:rPr lang="en-GB" sz="1400" dirty="0">
                <a:ea typeface="+mn-lt"/>
                <a:cs typeface="+mn-lt"/>
              </a:rPr>
              <a:t> </a:t>
            </a:r>
            <a:r>
              <a:rPr lang="en-GB" sz="1400" dirty="0">
                <a:solidFill>
                  <a:srgbClr val="0000FF"/>
                </a:solidFill>
                <a:ea typeface="+mn-lt"/>
                <a:cs typeface="+mn-lt"/>
              </a:rPr>
              <a:t>"data type"</a:t>
            </a:r>
            <a:r>
              <a:rPr lang="en-GB" sz="1400" dirty="0">
                <a:ea typeface="+mn-lt"/>
                <a:cs typeface="+mn-lt"/>
              </a:rPr>
              <a:t>,  </a:t>
            </a:r>
            <a:endParaRPr lang="en-GB" sz="1400">
              <a:ea typeface="Calibri"/>
              <a:cs typeface="Calibri"/>
            </a:endParaRPr>
          </a:p>
          <a:p>
            <a:pPr algn="just">
              <a:buFont typeface="Arial"/>
              <a:buChar char="•"/>
            </a:pPr>
            <a:r>
              <a:rPr lang="en-GB" sz="1400" dirty="0">
                <a:solidFill>
                  <a:srgbClr val="0000FF"/>
                </a:solidFill>
                <a:ea typeface="+mn-lt"/>
                <a:cs typeface="+mn-lt"/>
              </a:rPr>
              <a:t>"column3"</a:t>
            </a:r>
            <a:r>
              <a:rPr lang="en-GB" sz="1400" dirty="0">
                <a:ea typeface="+mn-lt"/>
                <a:cs typeface="+mn-lt"/>
              </a:rPr>
              <a:t> </a:t>
            </a:r>
            <a:r>
              <a:rPr lang="en-GB" sz="1400" dirty="0">
                <a:solidFill>
                  <a:srgbClr val="0000FF"/>
                </a:solidFill>
                <a:ea typeface="+mn-lt"/>
                <a:cs typeface="+mn-lt"/>
              </a:rPr>
              <a:t>"data type"</a:t>
            </a:r>
            <a:r>
              <a:rPr lang="en-GB" sz="1400" dirty="0">
                <a:ea typeface="+mn-lt"/>
                <a:cs typeface="+mn-lt"/>
              </a:rPr>
              <a:t>,  </a:t>
            </a:r>
            <a:endParaRPr lang="en-GB" sz="1400">
              <a:ea typeface="Calibri"/>
              <a:cs typeface="Calibri"/>
            </a:endParaRPr>
          </a:p>
          <a:p>
            <a:pPr algn="just">
              <a:buFont typeface="Arial"/>
              <a:buChar char="•"/>
            </a:pPr>
            <a:r>
              <a:rPr lang="en-GB" sz="1400" dirty="0">
                <a:ea typeface="+mn-lt"/>
                <a:cs typeface="+mn-lt"/>
              </a:rPr>
              <a:t>...  </a:t>
            </a:r>
            <a:endParaRPr lang="en-GB" sz="1400">
              <a:ea typeface="Calibri"/>
              <a:cs typeface="Calibri"/>
            </a:endParaRPr>
          </a:p>
          <a:p>
            <a:pPr algn="just">
              <a:buFont typeface="Arial"/>
              <a:buChar char="•"/>
            </a:pPr>
            <a:r>
              <a:rPr lang="en-GB" sz="1400" dirty="0">
                <a:solidFill>
                  <a:srgbClr val="0000FF"/>
                </a:solidFill>
                <a:ea typeface="+mn-lt"/>
                <a:cs typeface="+mn-lt"/>
              </a:rPr>
              <a:t>"</a:t>
            </a:r>
            <a:r>
              <a:rPr lang="en-GB" sz="1400" err="1">
                <a:solidFill>
                  <a:srgbClr val="0000FF"/>
                </a:solidFill>
                <a:ea typeface="+mn-lt"/>
                <a:cs typeface="+mn-lt"/>
              </a:rPr>
              <a:t>columnN</a:t>
            </a:r>
            <a:r>
              <a:rPr lang="en-GB" sz="1400" dirty="0">
                <a:solidFill>
                  <a:srgbClr val="0000FF"/>
                </a:solidFill>
                <a:ea typeface="+mn-lt"/>
                <a:cs typeface="+mn-lt"/>
              </a:rPr>
              <a:t>"</a:t>
            </a:r>
            <a:r>
              <a:rPr lang="en-GB" sz="1400" dirty="0">
                <a:ea typeface="+mn-lt"/>
                <a:cs typeface="+mn-lt"/>
              </a:rPr>
              <a:t> </a:t>
            </a:r>
            <a:r>
              <a:rPr lang="en-GB" sz="1400" dirty="0">
                <a:solidFill>
                  <a:srgbClr val="0000FF"/>
                </a:solidFill>
                <a:ea typeface="+mn-lt"/>
                <a:cs typeface="+mn-lt"/>
              </a:rPr>
              <a:t>"data type"</a:t>
            </a:r>
            <a:r>
              <a:rPr lang="en-GB" sz="1400" dirty="0">
                <a:ea typeface="+mn-lt"/>
                <a:cs typeface="+mn-lt"/>
              </a:rPr>
              <a:t>);  </a:t>
            </a:r>
            <a:endParaRPr lang="en-GB" sz="1400">
              <a:ea typeface="Calibri"/>
              <a:cs typeface="Calibri"/>
            </a:endParaRPr>
          </a:p>
          <a:p>
            <a:pPr algn="just">
              <a:buFont typeface="Arial"/>
              <a:buChar char="•"/>
            </a:pPr>
            <a:r>
              <a:rPr lang="en-GB" sz="1400" dirty="0">
                <a:ea typeface="Calibri" panose="020F0502020204030204"/>
                <a:cs typeface="Calibri" panose="020F0502020204030204"/>
              </a:rPr>
              <a:t>We can use the DESC </a:t>
            </a:r>
            <a:r>
              <a:rPr lang="en-GB" sz="1400" err="1">
                <a:ea typeface="Calibri" panose="020F0502020204030204"/>
                <a:cs typeface="Calibri" panose="020F0502020204030204"/>
              </a:rPr>
              <a:t>table_name</a:t>
            </a:r>
            <a:r>
              <a:rPr lang="en-GB" sz="1400" dirty="0">
                <a:ea typeface="Calibri" panose="020F0502020204030204"/>
                <a:cs typeface="Calibri" panose="020F0502020204030204"/>
              </a:rPr>
              <a:t> to show the content of the tables;</a:t>
            </a:r>
          </a:p>
          <a:p>
            <a:pPr marL="0" indent="0">
              <a:buNone/>
            </a:pPr>
            <a:endParaRPr lang="en-GB" sz="1200" dirty="0">
              <a:ea typeface="Calibri" panose="020F0502020204030204"/>
              <a:cs typeface="Calibri" panose="020F0502020204030204"/>
            </a:endParaRPr>
          </a:p>
          <a:p>
            <a:pPr marL="0" indent="0">
              <a:buNone/>
            </a:pPr>
            <a:endParaRPr lang="en-GB" sz="1200" dirty="0">
              <a:ea typeface="Calibri" panose="020F0502020204030204"/>
              <a:cs typeface="Calibri" panose="020F0502020204030204"/>
            </a:endParaRPr>
          </a:p>
          <a:p>
            <a:pPr marL="0" indent="0">
              <a:buNone/>
            </a:pPr>
            <a:endParaRPr lang="en-GB" sz="1200" dirty="0">
              <a:ea typeface="Calibri" panose="020F0502020204030204"/>
              <a:cs typeface="Calibri" panose="020F0502020204030204"/>
            </a:endParaRPr>
          </a:p>
        </p:txBody>
      </p:sp>
    </p:spTree>
    <p:extLst>
      <p:ext uri="{BB962C8B-B14F-4D97-AF65-F5344CB8AC3E}">
        <p14:creationId xmlns:p14="http://schemas.microsoft.com/office/powerpoint/2010/main" val="1490470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FC437-6DD5-D8AC-8716-338155888DA6}"/>
              </a:ext>
            </a:extLst>
          </p:cNvPr>
          <p:cNvSpPr>
            <a:spLocks noGrp="1"/>
          </p:cNvSpPr>
          <p:nvPr>
            <p:ph type="title"/>
          </p:nvPr>
        </p:nvSpPr>
        <p:spPr>
          <a:xfrm>
            <a:off x="832556" y="365125"/>
            <a:ext cx="10521244" cy="495830"/>
          </a:xfrm>
        </p:spPr>
        <p:txBody>
          <a:bodyPr>
            <a:normAutofit fontScale="90000"/>
          </a:bodyPr>
          <a:lstStyle/>
          <a:p>
            <a:endParaRPr lang="en-GB"/>
          </a:p>
        </p:txBody>
      </p:sp>
      <p:sp>
        <p:nvSpPr>
          <p:cNvPr id="3" name="Content Placeholder 2">
            <a:extLst>
              <a:ext uri="{FF2B5EF4-FFF2-40B4-BE49-F238E27FC236}">
                <a16:creationId xmlns:a16="http://schemas.microsoft.com/office/drawing/2014/main" id="{F50D2859-D9ED-21F5-A70E-CB40A1D2A9A1}"/>
              </a:ext>
            </a:extLst>
          </p:cNvPr>
          <p:cNvSpPr>
            <a:spLocks noGrp="1"/>
          </p:cNvSpPr>
          <p:nvPr>
            <p:ph idx="1"/>
          </p:nvPr>
        </p:nvSpPr>
        <p:spPr>
          <a:xfrm>
            <a:off x="787400" y="1108781"/>
            <a:ext cx="10566400" cy="5068182"/>
          </a:xfrm>
        </p:spPr>
        <p:txBody>
          <a:bodyPr vert="horz" lIns="91440" tIns="45720" rIns="91440" bIns="45720" rtlCol="0" anchor="t">
            <a:noAutofit/>
          </a:bodyPr>
          <a:lstStyle/>
          <a:p>
            <a:r>
              <a:rPr lang="en-GB" sz="1400" dirty="0">
                <a:ea typeface="Calibri"/>
                <a:cs typeface="Calibri"/>
              </a:rPr>
              <a:t>Class activity 2A – lets see an example to create table name Employee inside our Company database.</a:t>
            </a:r>
          </a:p>
          <a:p>
            <a:pPr algn="just"/>
            <a:r>
              <a:rPr lang="en-GB" sz="1400" b="1" dirty="0">
                <a:solidFill>
                  <a:srgbClr val="006699"/>
                </a:solidFill>
                <a:ea typeface="+mn-lt"/>
                <a:cs typeface="+mn-lt"/>
              </a:rPr>
              <a:t>CREATE</a:t>
            </a:r>
            <a:r>
              <a:rPr lang="en-GB" sz="1400" dirty="0">
                <a:ea typeface="+mn-lt"/>
                <a:cs typeface="+mn-lt"/>
              </a:rPr>
              <a:t> </a:t>
            </a:r>
            <a:r>
              <a:rPr lang="en-GB" sz="1400" b="1" dirty="0">
                <a:solidFill>
                  <a:srgbClr val="006699"/>
                </a:solidFill>
                <a:ea typeface="+mn-lt"/>
                <a:cs typeface="+mn-lt"/>
              </a:rPr>
              <a:t>TABLE</a:t>
            </a:r>
            <a:r>
              <a:rPr lang="en-GB" sz="1400" dirty="0">
                <a:ea typeface="+mn-lt"/>
                <a:cs typeface="+mn-lt"/>
              </a:rPr>
              <a:t> Employee  </a:t>
            </a:r>
            <a:endParaRPr lang="en-GB" sz="1400" dirty="0">
              <a:ea typeface="Calibri"/>
              <a:cs typeface="Calibri"/>
            </a:endParaRPr>
          </a:p>
          <a:p>
            <a:pPr algn="just"/>
            <a:r>
              <a:rPr lang="en-GB" sz="1400" dirty="0">
                <a:ea typeface="+mn-lt"/>
                <a:cs typeface="+mn-lt"/>
              </a:rPr>
              <a:t>(  </a:t>
            </a:r>
            <a:endParaRPr lang="en-GB" sz="1400">
              <a:ea typeface="Calibri"/>
              <a:cs typeface="Calibri"/>
            </a:endParaRPr>
          </a:p>
          <a:p>
            <a:pPr algn="just"/>
            <a:r>
              <a:rPr lang="en-GB" sz="1400" dirty="0" err="1">
                <a:ea typeface="+mn-lt"/>
                <a:cs typeface="+mn-lt"/>
              </a:rPr>
              <a:t>employeeID</a:t>
            </a:r>
            <a:r>
              <a:rPr lang="en-GB" sz="1400" dirty="0">
                <a:ea typeface="+mn-lt"/>
                <a:cs typeface="+mn-lt"/>
              </a:rPr>
              <a:t> </a:t>
            </a:r>
            <a:r>
              <a:rPr lang="en-GB" sz="1400" b="1" dirty="0">
                <a:solidFill>
                  <a:srgbClr val="006699"/>
                </a:solidFill>
                <a:ea typeface="+mn-lt"/>
                <a:cs typeface="+mn-lt"/>
              </a:rPr>
              <a:t>int</a:t>
            </a:r>
            <a:r>
              <a:rPr lang="en-GB" sz="1400" dirty="0">
                <a:ea typeface="+mn-lt"/>
                <a:cs typeface="+mn-lt"/>
              </a:rPr>
              <a:t>,  </a:t>
            </a:r>
            <a:endParaRPr lang="en-GB" sz="1400">
              <a:ea typeface="Calibri"/>
              <a:cs typeface="Calibri"/>
            </a:endParaRPr>
          </a:p>
          <a:p>
            <a:pPr algn="just"/>
            <a:r>
              <a:rPr lang="en-GB" sz="1400" dirty="0" err="1">
                <a:ea typeface="+mn-lt"/>
                <a:cs typeface="+mn-lt"/>
              </a:rPr>
              <a:t>firstName</a:t>
            </a:r>
            <a:r>
              <a:rPr lang="en-GB" sz="1400" dirty="0">
                <a:ea typeface="+mn-lt"/>
                <a:cs typeface="+mn-lt"/>
              </a:rPr>
              <a:t> </a:t>
            </a:r>
            <a:r>
              <a:rPr lang="en-GB" sz="1400" b="1" dirty="0">
                <a:solidFill>
                  <a:srgbClr val="006699"/>
                </a:solidFill>
                <a:ea typeface="+mn-lt"/>
                <a:cs typeface="+mn-lt"/>
              </a:rPr>
              <a:t>varchar</a:t>
            </a:r>
            <a:r>
              <a:rPr lang="en-GB" sz="1400" dirty="0">
                <a:ea typeface="+mn-lt"/>
                <a:cs typeface="+mn-lt"/>
              </a:rPr>
              <a:t>(255),  </a:t>
            </a:r>
            <a:endParaRPr lang="en-GB" sz="1400">
              <a:ea typeface="Calibri"/>
              <a:cs typeface="Calibri"/>
            </a:endParaRPr>
          </a:p>
          <a:p>
            <a:pPr algn="just"/>
            <a:r>
              <a:rPr lang="en-GB" sz="1400" dirty="0" err="1">
                <a:ea typeface="+mn-lt"/>
                <a:cs typeface="+mn-lt"/>
              </a:rPr>
              <a:t>lastName</a:t>
            </a:r>
            <a:r>
              <a:rPr lang="en-GB" sz="1400" dirty="0">
                <a:ea typeface="+mn-lt"/>
                <a:cs typeface="+mn-lt"/>
              </a:rPr>
              <a:t> </a:t>
            </a:r>
            <a:r>
              <a:rPr lang="en-GB" sz="1400" b="1" dirty="0">
                <a:solidFill>
                  <a:srgbClr val="006699"/>
                </a:solidFill>
                <a:ea typeface="+mn-lt"/>
                <a:cs typeface="+mn-lt"/>
              </a:rPr>
              <a:t>varchar</a:t>
            </a:r>
            <a:r>
              <a:rPr lang="en-GB" sz="1400" dirty="0">
                <a:ea typeface="+mn-lt"/>
                <a:cs typeface="+mn-lt"/>
              </a:rPr>
              <a:t>(255),  </a:t>
            </a:r>
            <a:endParaRPr lang="en-GB" sz="1400">
              <a:ea typeface="Calibri"/>
              <a:cs typeface="Calibri"/>
            </a:endParaRPr>
          </a:p>
          <a:p>
            <a:pPr algn="just"/>
            <a:r>
              <a:rPr lang="en-GB" sz="1400" dirty="0">
                <a:ea typeface="+mn-lt"/>
                <a:cs typeface="+mn-lt"/>
              </a:rPr>
              <a:t>email </a:t>
            </a:r>
            <a:r>
              <a:rPr lang="en-GB" sz="1400" b="1" dirty="0">
                <a:solidFill>
                  <a:srgbClr val="006699"/>
                </a:solidFill>
                <a:ea typeface="+mn-lt"/>
                <a:cs typeface="+mn-lt"/>
              </a:rPr>
              <a:t>varchar</a:t>
            </a:r>
            <a:r>
              <a:rPr lang="en-GB" sz="1400" dirty="0">
                <a:ea typeface="+mn-lt"/>
                <a:cs typeface="+mn-lt"/>
              </a:rPr>
              <a:t>(255),  </a:t>
            </a:r>
            <a:endParaRPr lang="en-GB" sz="1400">
              <a:ea typeface="Calibri"/>
              <a:cs typeface="Calibri"/>
            </a:endParaRPr>
          </a:p>
          <a:p>
            <a:pPr algn="just"/>
            <a:r>
              <a:rPr lang="en-GB" sz="1400" dirty="0" err="1">
                <a:ea typeface="+mn-lt"/>
                <a:cs typeface="+mn-lt"/>
              </a:rPr>
              <a:t>addressLine</a:t>
            </a:r>
            <a:r>
              <a:rPr lang="en-GB" sz="1400" dirty="0">
                <a:ea typeface="+mn-lt"/>
                <a:cs typeface="+mn-lt"/>
              </a:rPr>
              <a:t> </a:t>
            </a:r>
            <a:r>
              <a:rPr lang="en-GB" sz="1400" b="1" dirty="0">
                <a:solidFill>
                  <a:srgbClr val="006699"/>
                </a:solidFill>
                <a:ea typeface="+mn-lt"/>
                <a:cs typeface="+mn-lt"/>
              </a:rPr>
              <a:t>varchar</a:t>
            </a:r>
            <a:r>
              <a:rPr lang="en-GB" sz="1400" dirty="0">
                <a:ea typeface="+mn-lt"/>
                <a:cs typeface="+mn-lt"/>
              </a:rPr>
              <a:t>(255),  </a:t>
            </a:r>
            <a:endParaRPr lang="en-GB" sz="1400">
              <a:ea typeface="Calibri"/>
              <a:cs typeface="Calibri"/>
            </a:endParaRPr>
          </a:p>
          <a:p>
            <a:pPr algn="just"/>
            <a:r>
              <a:rPr lang="en-GB" sz="1400" dirty="0">
                <a:ea typeface="+mn-lt"/>
                <a:cs typeface="+mn-lt"/>
              </a:rPr>
              <a:t>city </a:t>
            </a:r>
            <a:r>
              <a:rPr lang="en-GB" sz="1400" b="1" dirty="0">
                <a:solidFill>
                  <a:srgbClr val="006699"/>
                </a:solidFill>
                <a:ea typeface="+mn-lt"/>
                <a:cs typeface="+mn-lt"/>
              </a:rPr>
              <a:t>varchar</a:t>
            </a:r>
            <a:r>
              <a:rPr lang="en-GB" sz="1400" dirty="0">
                <a:ea typeface="+mn-lt"/>
                <a:cs typeface="+mn-lt"/>
              </a:rPr>
              <a:t>(255)  </a:t>
            </a:r>
            <a:endParaRPr lang="en-GB" sz="1400">
              <a:ea typeface="Calibri"/>
              <a:cs typeface="Calibri"/>
            </a:endParaRPr>
          </a:p>
          <a:p>
            <a:pPr algn="just"/>
            <a:r>
              <a:rPr lang="en-GB" sz="1400" dirty="0">
                <a:ea typeface="+mn-lt"/>
                <a:cs typeface="+mn-lt"/>
              </a:rPr>
              <a:t>); </a:t>
            </a:r>
            <a:endParaRPr lang="en-GB" sz="1400">
              <a:ea typeface="Calibri"/>
              <a:cs typeface="Calibri"/>
            </a:endParaRPr>
          </a:p>
          <a:p>
            <a:pPr marL="0" indent="0" algn="just">
              <a:buNone/>
            </a:pPr>
            <a:r>
              <a:rPr lang="en-GB" sz="1400" dirty="0">
                <a:ea typeface="Calibri"/>
                <a:cs typeface="Calibri"/>
              </a:rPr>
              <a:t>SQL DROP Table – is use to delete all data inside the table. NOTE: once the DROP statement is use on a table, you can not get back the data, it is lost forever.</a:t>
            </a:r>
          </a:p>
          <a:p>
            <a:pPr marL="0" indent="0" algn="just">
              <a:buNone/>
            </a:pPr>
            <a:r>
              <a:rPr lang="en-GB" sz="1400" dirty="0">
                <a:ea typeface="Calibri"/>
                <a:cs typeface="Calibri"/>
              </a:rPr>
              <a:t>SQL SELECT Statement – the SQL SELECT statement is the most commonly used command in SQL. It is used to access the data from one or more database tables and views. It also retrieves the selected data we want based on the specified conditions.</a:t>
            </a:r>
          </a:p>
          <a:p>
            <a:pPr marL="0" indent="0" algn="just">
              <a:buNone/>
            </a:pPr>
            <a:r>
              <a:rPr lang="en-GB" sz="1400" dirty="0">
                <a:ea typeface="Calibri"/>
                <a:cs typeface="Calibri"/>
              </a:rPr>
              <a:t>Syntax :</a:t>
            </a:r>
          </a:p>
          <a:p>
            <a:pPr marL="0" indent="0" algn="just">
              <a:buNone/>
            </a:pPr>
            <a:r>
              <a:rPr lang="en-GB" sz="1400" dirty="0">
                <a:ea typeface="Calibri"/>
                <a:cs typeface="Calibri"/>
              </a:rPr>
              <a:t>SELECT columns_1, column2 … FROM </a:t>
            </a:r>
            <a:r>
              <a:rPr lang="en-GB" sz="1400" err="1">
                <a:ea typeface="Calibri"/>
                <a:cs typeface="Calibri"/>
              </a:rPr>
              <a:t>table_name</a:t>
            </a:r>
            <a:r>
              <a:rPr lang="en-GB" sz="1400" dirty="0">
                <a:ea typeface="Calibri"/>
                <a:cs typeface="Calibri"/>
              </a:rPr>
              <a:t>;</a:t>
            </a:r>
          </a:p>
          <a:p>
            <a:pPr marL="0" indent="0" algn="just">
              <a:buNone/>
            </a:pPr>
            <a:r>
              <a:rPr lang="en-GB" sz="1400" dirty="0">
                <a:ea typeface="Calibri"/>
                <a:cs typeface="Calibri"/>
              </a:rPr>
              <a:t>SQL INSERT Statement --- is an SQL query use to insert single or multiple records into the database table.</a:t>
            </a:r>
          </a:p>
          <a:p>
            <a:pPr marL="0" indent="0" algn="just">
              <a:buNone/>
            </a:pPr>
            <a:r>
              <a:rPr lang="en-GB" sz="1400" dirty="0">
                <a:ea typeface="Calibri"/>
                <a:cs typeface="Calibri"/>
              </a:rPr>
              <a:t>Syntax:</a:t>
            </a:r>
          </a:p>
          <a:p>
            <a:pPr marL="0" indent="0" algn="just">
              <a:buNone/>
            </a:pPr>
            <a:r>
              <a:rPr lang="en-GB" sz="1400" dirty="0">
                <a:ea typeface="Calibri"/>
                <a:cs typeface="Calibri"/>
              </a:rPr>
              <a:t>INSERT INTO </a:t>
            </a:r>
            <a:r>
              <a:rPr lang="en-GB" sz="1400" err="1">
                <a:ea typeface="Calibri"/>
                <a:cs typeface="Calibri"/>
              </a:rPr>
              <a:t>table_name</a:t>
            </a:r>
            <a:r>
              <a:rPr lang="en-GB" sz="1400" dirty="0">
                <a:ea typeface="Calibri"/>
                <a:cs typeface="Calibri"/>
              </a:rPr>
              <a:t>(col_1, col_2,col_3) VALUES(?, ?, ?); -- the question marks stand as placeholders for expected values.</a:t>
            </a:r>
          </a:p>
          <a:p>
            <a:pPr marL="0" indent="0" algn="just">
              <a:buNone/>
            </a:pPr>
            <a:r>
              <a:rPr lang="en-GB" sz="1400" dirty="0">
                <a:ea typeface="Calibri"/>
                <a:cs typeface="Calibri"/>
              </a:rPr>
              <a:t>Class activity 2A cont. – lets see how to create a database schema and insert values into our database table.</a:t>
            </a:r>
          </a:p>
          <a:p>
            <a:endParaRPr lang="en-GB" sz="1400" dirty="0">
              <a:ea typeface="Calibri"/>
              <a:cs typeface="Calibri"/>
            </a:endParaRPr>
          </a:p>
        </p:txBody>
      </p:sp>
    </p:spTree>
    <p:extLst>
      <p:ext uri="{BB962C8B-B14F-4D97-AF65-F5344CB8AC3E}">
        <p14:creationId xmlns:p14="http://schemas.microsoft.com/office/powerpoint/2010/main" val="355345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5B4BC-6733-DD79-26CD-6B05ABA982D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45F7BA3-2579-3420-CAAA-82E0D6213267}"/>
              </a:ext>
            </a:extLst>
          </p:cNvPr>
          <p:cNvSpPr>
            <a:spLocks noGrp="1"/>
          </p:cNvSpPr>
          <p:nvPr>
            <p:ph idx="1"/>
          </p:nvPr>
        </p:nvSpPr>
        <p:spPr/>
        <p:txBody>
          <a:bodyPr vert="horz" lIns="91440" tIns="45720" rIns="91440" bIns="45720" rtlCol="0" anchor="t">
            <a:noAutofit/>
          </a:bodyPr>
          <a:lstStyle/>
          <a:p>
            <a:r>
              <a:rPr lang="en-GB" sz="1400" dirty="0">
                <a:cs typeface="Calibri"/>
              </a:rPr>
              <a:t>What is SQL DDL ? :- it stands for Data Definition Language - it is a sub-set of SQL  that is used to define the structure of a database and it's objects. DDL statements are used to create, modify and delete database and its objects such as tables, index, views and constraints. DDL is primarily concern with the schema or structure of the database itself, rather than the data.</a:t>
            </a:r>
            <a:endParaRPr lang="en-US" sz="1400">
              <a:ea typeface="Calibri"/>
              <a:cs typeface="Calibri" panose="020F0502020204030204"/>
            </a:endParaRPr>
          </a:p>
          <a:p>
            <a:r>
              <a:rPr lang="en-GB" sz="1400" dirty="0">
                <a:cs typeface="Calibri"/>
              </a:rPr>
              <a:t>Here are some common DDL Statements: 1. CREATE TABLE. 2. ALTER TABLE. 3. DROP TABLE.</a:t>
            </a:r>
            <a:endParaRPr lang="en-GB" sz="1400" dirty="0">
              <a:ea typeface="Calibri"/>
              <a:cs typeface="Calibri"/>
            </a:endParaRPr>
          </a:p>
          <a:p>
            <a:r>
              <a:rPr lang="en-GB" sz="1400" dirty="0">
                <a:cs typeface="Calibri"/>
              </a:rPr>
              <a:t>What is SQL DCL ? :- stands for Data Control language - it is a sub-set of SQL use to control access to data within a database. DCL statements are primarily concern with defining and managing user access permissions and privileges, they are responsible for ensuring data security and integrity within a database system.</a:t>
            </a:r>
            <a:endParaRPr lang="en-GB" sz="1400" dirty="0">
              <a:ea typeface="Calibri"/>
              <a:cs typeface="Calibri"/>
            </a:endParaRPr>
          </a:p>
          <a:p>
            <a:r>
              <a:rPr lang="en-GB" sz="1400" dirty="0">
                <a:cs typeface="Calibri"/>
              </a:rPr>
              <a:t>Two main DCL statements are : 1. GRANT - use to grant specific privileges and permissions to users. 2. REVOKE - use to revoke previously granted privileges and permission.</a:t>
            </a:r>
            <a:endParaRPr lang="en-GB" sz="1400" dirty="0">
              <a:ea typeface="Calibri"/>
              <a:cs typeface="Calibri"/>
            </a:endParaRPr>
          </a:p>
          <a:p>
            <a:r>
              <a:rPr lang="en-GB" sz="1400" dirty="0">
                <a:cs typeface="Calibri"/>
              </a:rPr>
              <a:t>What is SQL DML ? -- it stands for Data Manipulation Language – it is also a sub-set of SQL that is used to perform operations on data stored in the database. DML statements are primarily concern with retrieving, inserting, updating and deleting data within database tables, it allows users to interact with the data and modify its content as needed.</a:t>
            </a:r>
            <a:endParaRPr lang="en-GB" sz="1400" dirty="0">
              <a:ea typeface="Calibri"/>
              <a:cs typeface="Calibri"/>
            </a:endParaRPr>
          </a:p>
          <a:p>
            <a:r>
              <a:rPr lang="en-GB" sz="1400" dirty="0">
                <a:cs typeface="Calibri"/>
              </a:rPr>
              <a:t>Here are some common DML statements : 1. SELECT. 2. INSERT INTO. 3. UPDATE. 4.DELETE.</a:t>
            </a:r>
            <a:endParaRPr lang="en-GB" sz="1400" dirty="0">
              <a:ea typeface="Calibri"/>
              <a:cs typeface="Calibri"/>
            </a:endParaRPr>
          </a:p>
          <a:p>
            <a:r>
              <a:rPr lang="en-GB" sz="1400" dirty="0">
                <a:cs typeface="Calibri"/>
              </a:rPr>
              <a:t>What is SQL DQL? -- it stands for Data Query Language - it is used to retrieve data from the database, it is primarily concerned with querying data stored in the database tables and returning the result based on certain conditions.</a:t>
            </a:r>
            <a:endParaRPr lang="en-GB" sz="1400" dirty="0">
              <a:ea typeface="Calibri"/>
              <a:cs typeface="Calibri"/>
            </a:endParaRPr>
          </a:p>
          <a:p>
            <a:r>
              <a:rPr lang="en-GB" sz="1400" dirty="0">
                <a:cs typeface="Calibri"/>
              </a:rPr>
              <a:t>The main DQL statement is SELECT.</a:t>
            </a:r>
            <a:endParaRPr lang="en-GB" sz="1400" dirty="0">
              <a:ea typeface="Calibri"/>
              <a:cs typeface="Calibri"/>
            </a:endParaRPr>
          </a:p>
          <a:p>
            <a:r>
              <a:rPr lang="en-GB" sz="1400" dirty="0">
                <a:cs typeface="Calibri"/>
              </a:rPr>
              <a:t>What is SQL TCL? :- stands for Transaction Control Language – which is also a sub-set of SQL, it is used to manage transactions within a database. TCL statements are primarily concerned with controlling the transactional behaviour of database operations such as committing changes, rolling back transactions and setting transactions boundaries.</a:t>
            </a:r>
            <a:endParaRPr lang="en-GB" sz="1400" dirty="0">
              <a:ea typeface="Calibri"/>
              <a:cs typeface="Calibri"/>
            </a:endParaRPr>
          </a:p>
          <a:p>
            <a:r>
              <a:rPr lang="en-GB" sz="1400" dirty="0">
                <a:cs typeface="Calibri"/>
              </a:rPr>
              <a:t>Main TCL statements are : 1. COMMIT – used to permanently save changes. 2.ROLLBACK – used to undo previous changes. 3. SAVEPOINT – is used to set named save point within a transaction allowing you to roll-back to that point later if needed.</a:t>
            </a:r>
            <a:endParaRPr lang="en-GB" sz="1400" dirty="0">
              <a:ea typeface="Calibri"/>
              <a:cs typeface="Calibri"/>
            </a:endParaRPr>
          </a:p>
        </p:txBody>
      </p:sp>
    </p:spTree>
    <p:extLst>
      <p:ext uri="{BB962C8B-B14F-4D97-AF65-F5344CB8AC3E}">
        <p14:creationId xmlns:p14="http://schemas.microsoft.com/office/powerpoint/2010/main" val="1997724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8374E-84EF-370E-23E3-B27A21A29D89}"/>
              </a:ext>
            </a:extLst>
          </p:cNvPr>
          <p:cNvSpPr>
            <a:spLocks noGrp="1"/>
          </p:cNvSpPr>
          <p:nvPr>
            <p:ph type="title"/>
          </p:nvPr>
        </p:nvSpPr>
        <p:spPr/>
        <p:txBody>
          <a:bodyPr/>
          <a:lstStyle/>
          <a:p>
            <a:pPr algn="ctr"/>
            <a:r>
              <a:rPr lang="en-GB" dirty="0">
                <a:cs typeface="Calibri Light" panose="020F0302020204030204"/>
              </a:rPr>
              <a:t>JDBC</a:t>
            </a:r>
          </a:p>
        </p:txBody>
      </p:sp>
      <p:sp>
        <p:nvSpPr>
          <p:cNvPr id="3" name="Content Placeholder 2">
            <a:extLst>
              <a:ext uri="{FF2B5EF4-FFF2-40B4-BE49-F238E27FC236}">
                <a16:creationId xmlns:a16="http://schemas.microsoft.com/office/drawing/2014/main" id="{2D4EDC86-577A-E0E9-4A0E-0F8BCC74F376}"/>
              </a:ext>
            </a:extLst>
          </p:cNvPr>
          <p:cNvSpPr>
            <a:spLocks noGrp="1"/>
          </p:cNvSpPr>
          <p:nvPr>
            <p:ph idx="1"/>
          </p:nvPr>
        </p:nvSpPr>
        <p:spPr>
          <a:xfrm>
            <a:off x="832556" y="1458737"/>
            <a:ext cx="10521244" cy="4718226"/>
          </a:xfrm>
        </p:spPr>
        <p:txBody>
          <a:bodyPr vert="horz" lIns="91440" tIns="45720" rIns="91440" bIns="45720" rtlCol="0" anchor="t">
            <a:noAutofit/>
          </a:bodyPr>
          <a:lstStyle/>
          <a:p>
            <a:r>
              <a:rPr lang="en-GB" sz="1400" dirty="0">
                <a:cs typeface="Calibri"/>
              </a:rPr>
              <a:t>What is java JDBC ? :- (Java Database Connectivity) -- is an Application Programming Interface (API) that allows java application to interact with relational databases. It provides a set of classes and interfaces for developers to perform database operations such as connecting to a database, executing SQL queries, retrieving and manipulating data and managing database transactions. JDBC API uses JDBC Drivers to connect with the database.</a:t>
            </a:r>
            <a:endParaRPr lang="en-US" sz="1400">
              <a:ea typeface="Calibri"/>
              <a:cs typeface="Calibri" panose="020F0502020204030204"/>
            </a:endParaRPr>
          </a:p>
          <a:p>
            <a:endParaRPr lang="en-GB" sz="1400" dirty="0">
              <a:ea typeface="Calibri"/>
              <a:cs typeface="Calibri"/>
            </a:endParaRPr>
          </a:p>
          <a:p>
            <a:endParaRPr lang="en-GB" sz="1400" dirty="0">
              <a:ea typeface="Calibri"/>
              <a:cs typeface="Calibri"/>
            </a:endParaRPr>
          </a:p>
          <a:p>
            <a:endParaRPr lang="en-GB" sz="1400" dirty="0">
              <a:ea typeface="Calibri"/>
              <a:cs typeface="Calibri"/>
            </a:endParaRPr>
          </a:p>
          <a:p>
            <a:endParaRPr lang="en-GB" sz="1400" dirty="0">
              <a:ea typeface="Calibri"/>
              <a:cs typeface="Calibri"/>
            </a:endParaRPr>
          </a:p>
          <a:p>
            <a:endParaRPr lang="en-GB" sz="1400" dirty="0">
              <a:ea typeface="Calibri"/>
              <a:cs typeface="Calibri"/>
            </a:endParaRPr>
          </a:p>
          <a:p>
            <a:endParaRPr lang="en-GB" sz="1400" dirty="0">
              <a:ea typeface="Calibri"/>
              <a:cs typeface="Calibri"/>
            </a:endParaRPr>
          </a:p>
          <a:p>
            <a:r>
              <a:rPr lang="en-GB" sz="1400" dirty="0">
                <a:cs typeface="Calibri"/>
              </a:rPr>
              <a:t>Here are some key components and features of java JDBC :</a:t>
            </a:r>
            <a:endParaRPr lang="en-GB" sz="1400" dirty="0">
              <a:ea typeface="Calibri"/>
              <a:cs typeface="Calibri"/>
            </a:endParaRPr>
          </a:p>
          <a:p>
            <a:r>
              <a:rPr lang="en-GB" sz="1400" dirty="0">
                <a:cs typeface="Calibri"/>
              </a:rPr>
              <a:t>1. </a:t>
            </a:r>
            <a:r>
              <a:rPr lang="en-GB" sz="1400" err="1">
                <a:cs typeface="Calibri"/>
              </a:rPr>
              <a:t>DriverManager</a:t>
            </a:r>
            <a:r>
              <a:rPr lang="en-GB" sz="1400" dirty="0">
                <a:cs typeface="Calibri"/>
              </a:rPr>
              <a:t> – the driver manager class is responsible for managing JDBC drivers. It provides methods to register and un-register JDBC drivers as well as to establish database connections.</a:t>
            </a:r>
            <a:endParaRPr lang="en-GB" sz="1400" dirty="0">
              <a:ea typeface="Calibri"/>
              <a:cs typeface="Calibri"/>
            </a:endParaRPr>
          </a:p>
          <a:p>
            <a:r>
              <a:rPr lang="en-GB" sz="1400" dirty="0">
                <a:cs typeface="Calibri"/>
              </a:rPr>
              <a:t>2. Connection -- the connection interface represent a connection to a database, it provides methods for creating statement, committing or rolling back transactions and managing connection properties.</a:t>
            </a:r>
            <a:endParaRPr lang="en-GB" sz="1400" dirty="0">
              <a:ea typeface="Calibri"/>
              <a:cs typeface="Calibri"/>
            </a:endParaRPr>
          </a:p>
          <a:p>
            <a:r>
              <a:rPr lang="en-GB" sz="1400" dirty="0">
                <a:cs typeface="Calibri"/>
              </a:rPr>
              <a:t>3. Statement -- the statement interface represent a SQL statement that is executed against a database. There are 3 types of statements :</a:t>
            </a:r>
            <a:endParaRPr lang="en-GB" sz="1400" dirty="0">
              <a:ea typeface="Calibri"/>
              <a:cs typeface="Calibri"/>
            </a:endParaRPr>
          </a:p>
          <a:p>
            <a:r>
              <a:rPr lang="en-GB" sz="1400" dirty="0">
                <a:cs typeface="Calibri"/>
              </a:rPr>
              <a:t>* Statement :- used for executing simple SQL statement without parameters.</a:t>
            </a:r>
            <a:endParaRPr lang="en-GB" sz="1400" dirty="0">
              <a:ea typeface="Calibri"/>
              <a:cs typeface="Calibri"/>
            </a:endParaRPr>
          </a:p>
          <a:p>
            <a:r>
              <a:rPr lang="en-GB" sz="1400" dirty="0">
                <a:cs typeface="Calibri"/>
              </a:rPr>
              <a:t>* </a:t>
            </a:r>
            <a:r>
              <a:rPr lang="en-GB" sz="1400" err="1">
                <a:cs typeface="Calibri"/>
              </a:rPr>
              <a:t>PreparedStatement</a:t>
            </a:r>
            <a:r>
              <a:rPr lang="en-GB" sz="1400" dirty="0">
                <a:cs typeface="Calibri"/>
              </a:rPr>
              <a:t> :- used for executing pre-</a:t>
            </a:r>
            <a:r>
              <a:rPr lang="en-GB" sz="1400" err="1">
                <a:cs typeface="Calibri"/>
              </a:rPr>
              <a:t>compilled</a:t>
            </a:r>
            <a:r>
              <a:rPr lang="en-GB" sz="1400" dirty="0">
                <a:cs typeface="Calibri"/>
              </a:rPr>
              <a:t> SQL statement with parameters.</a:t>
            </a:r>
            <a:endParaRPr lang="en-GB" sz="1400" dirty="0">
              <a:ea typeface="Calibri"/>
              <a:cs typeface="Calibri"/>
            </a:endParaRPr>
          </a:p>
          <a:p>
            <a:r>
              <a:rPr lang="en-GB" sz="1400" dirty="0">
                <a:cs typeface="Calibri"/>
              </a:rPr>
              <a:t>* </a:t>
            </a:r>
            <a:r>
              <a:rPr lang="en-GB" sz="1400" err="1">
                <a:cs typeface="Calibri"/>
              </a:rPr>
              <a:t>CallableStatement</a:t>
            </a:r>
            <a:r>
              <a:rPr lang="en-GB" sz="1400" dirty="0">
                <a:cs typeface="Calibri"/>
              </a:rPr>
              <a:t> :- used for executing stored procedures or functions in the database.</a:t>
            </a:r>
            <a:endParaRPr lang="en-GB" sz="1400" dirty="0">
              <a:ea typeface="Calibri"/>
              <a:cs typeface="Calibri"/>
            </a:endParaRPr>
          </a:p>
          <a:p>
            <a:r>
              <a:rPr lang="en-GB" sz="1400" dirty="0">
                <a:cs typeface="Calibri"/>
              </a:rPr>
              <a:t>4. </a:t>
            </a:r>
            <a:r>
              <a:rPr lang="en-GB" sz="1400" err="1">
                <a:cs typeface="Calibri"/>
              </a:rPr>
              <a:t>ResultSet</a:t>
            </a:r>
            <a:r>
              <a:rPr lang="en-GB" sz="1400" dirty="0">
                <a:cs typeface="Calibri"/>
              </a:rPr>
              <a:t> :- the result set interface represent the result set of a SQL query. It provides methods for iterating over the rows of the result set and retrieving column values</a:t>
            </a:r>
            <a:endParaRPr lang="en-GB" sz="1400" dirty="0">
              <a:ea typeface="Calibri"/>
              <a:cs typeface="Calibri"/>
            </a:endParaRPr>
          </a:p>
          <a:p>
            <a:r>
              <a:rPr lang="en-GB" sz="1400" dirty="0">
                <a:cs typeface="Calibri"/>
              </a:rPr>
              <a:t>5.Driver :- the JDBC drivers are platform-specific implementations that provide the necessary functionality to connect to a particular database management system.</a:t>
            </a:r>
            <a:endParaRPr lang="en-GB" sz="1400" dirty="0">
              <a:ea typeface="Calibri"/>
              <a:cs typeface="Calibri"/>
            </a:endParaRPr>
          </a:p>
        </p:txBody>
      </p:sp>
      <p:pic>
        <p:nvPicPr>
          <p:cNvPr id="4" name="Picture 3" descr="JDBC (Java Database Connectivity) ">
            <a:extLst>
              <a:ext uri="{FF2B5EF4-FFF2-40B4-BE49-F238E27FC236}">
                <a16:creationId xmlns:a16="http://schemas.microsoft.com/office/drawing/2014/main" id="{701FDAAD-4D59-9FE3-55EB-76F63B2E0507}"/>
              </a:ext>
            </a:extLst>
          </p:cNvPr>
          <p:cNvPicPr>
            <a:picLocks noChangeAspect="1"/>
          </p:cNvPicPr>
          <p:nvPr/>
        </p:nvPicPr>
        <p:blipFill>
          <a:blip r:embed="rId2"/>
          <a:stretch>
            <a:fillRect/>
          </a:stretch>
        </p:blipFill>
        <p:spPr>
          <a:xfrm>
            <a:off x="4026182" y="2072699"/>
            <a:ext cx="3596640" cy="1543074"/>
          </a:xfrm>
          <a:prstGeom prst="rect">
            <a:avLst/>
          </a:prstGeom>
        </p:spPr>
      </p:pic>
    </p:spTree>
    <p:extLst>
      <p:ext uri="{BB962C8B-B14F-4D97-AF65-F5344CB8AC3E}">
        <p14:creationId xmlns:p14="http://schemas.microsoft.com/office/powerpoint/2010/main" val="957782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CCD2-BBCA-226B-DFF1-F9866AEAE28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BFE47C5-DB52-5EBD-36FD-38668A6ED935}"/>
              </a:ext>
            </a:extLst>
          </p:cNvPr>
          <p:cNvSpPr>
            <a:spLocks noGrp="1"/>
          </p:cNvSpPr>
          <p:nvPr>
            <p:ph idx="1"/>
          </p:nvPr>
        </p:nvSpPr>
        <p:spPr/>
        <p:txBody>
          <a:bodyPr vert="horz" lIns="91440" tIns="45720" rIns="91440" bIns="45720" rtlCol="0" anchor="t">
            <a:normAutofit/>
          </a:bodyPr>
          <a:lstStyle/>
          <a:p>
            <a:r>
              <a:rPr lang="en-GB" sz="1400" dirty="0">
                <a:ea typeface="+mn-lt"/>
                <a:cs typeface="+mn-lt"/>
              </a:rPr>
              <a:t>To use JDBC in a Java application, you typically follow these steps:</a:t>
            </a:r>
            <a:endParaRPr lang="en-GB" sz="1400">
              <a:ea typeface="Calibri"/>
              <a:cs typeface="Calibri" panose="020F0502020204030204"/>
            </a:endParaRPr>
          </a:p>
          <a:p>
            <a:r>
              <a:rPr lang="en-GB" sz="1400" dirty="0">
                <a:ea typeface="+mn-lt"/>
                <a:cs typeface="+mn-lt"/>
              </a:rPr>
              <a:t>Load and register the JDBC driver using </a:t>
            </a:r>
            <a:r>
              <a:rPr lang="en-GB" sz="1400" b="1" err="1">
                <a:ea typeface="+mn-lt"/>
                <a:cs typeface="+mn-lt"/>
              </a:rPr>
              <a:t>Class.forName</a:t>
            </a:r>
            <a:r>
              <a:rPr lang="en-GB" sz="1400" b="1" dirty="0">
                <a:ea typeface="+mn-lt"/>
                <a:cs typeface="+mn-lt"/>
              </a:rPr>
              <a:t>().</a:t>
            </a:r>
            <a:endParaRPr lang="en-GB" sz="1400" dirty="0">
              <a:ea typeface="Calibri"/>
              <a:cs typeface="Calibri"/>
            </a:endParaRPr>
          </a:p>
          <a:p>
            <a:r>
              <a:rPr lang="en-GB" sz="1400" dirty="0">
                <a:ea typeface="+mn-lt"/>
                <a:cs typeface="+mn-lt"/>
              </a:rPr>
              <a:t>Establish a connection to the database using </a:t>
            </a:r>
            <a:r>
              <a:rPr lang="en-GB" sz="1400" b="1" err="1">
                <a:ea typeface="+mn-lt"/>
                <a:cs typeface="+mn-lt"/>
              </a:rPr>
              <a:t>DriverManager.getConnection</a:t>
            </a:r>
            <a:r>
              <a:rPr lang="en-GB" sz="1400" b="1" dirty="0">
                <a:ea typeface="+mn-lt"/>
                <a:cs typeface="+mn-lt"/>
              </a:rPr>
              <a:t>()</a:t>
            </a:r>
            <a:r>
              <a:rPr lang="en-GB" sz="1400" dirty="0">
                <a:ea typeface="+mn-lt"/>
                <a:cs typeface="+mn-lt"/>
              </a:rPr>
              <a:t>.</a:t>
            </a:r>
            <a:endParaRPr lang="en-GB" sz="1400" dirty="0">
              <a:ea typeface="Calibri"/>
              <a:cs typeface="Calibri"/>
            </a:endParaRPr>
          </a:p>
          <a:p>
            <a:r>
              <a:rPr lang="en-GB" sz="1400" dirty="0">
                <a:ea typeface="+mn-lt"/>
                <a:cs typeface="+mn-lt"/>
              </a:rPr>
              <a:t>Create a statement (either </a:t>
            </a:r>
            <a:r>
              <a:rPr lang="en-GB" sz="1400" b="1" dirty="0">
                <a:ea typeface="+mn-lt"/>
                <a:cs typeface="+mn-lt"/>
              </a:rPr>
              <a:t>Statement</a:t>
            </a:r>
            <a:r>
              <a:rPr lang="en-GB" sz="1400" dirty="0">
                <a:ea typeface="+mn-lt"/>
                <a:cs typeface="+mn-lt"/>
              </a:rPr>
              <a:t>, </a:t>
            </a:r>
            <a:r>
              <a:rPr lang="en-GB" sz="1400" b="1" err="1">
                <a:ea typeface="+mn-lt"/>
                <a:cs typeface="+mn-lt"/>
              </a:rPr>
              <a:t>PreparedStatement</a:t>
            </a:r>
            <a:r>
              <a:rPr lang="en-GB" sz="1400" dirty="0">
                <a:ea typeface="+mn-lt"/>
                <a:cs typeface="+mn-lt"/>
              </a:rPr>
              <a:t>, or </a:t>
            </a:r>
            <a:r>
              <a:rPr lang="en-GB" sz="1400" b="1" err="1">
                <a:ea typeface="+mn-lt"/>
                <a:cs typeface="+mn-lt"/>
              </a:rPr>
              <a:t>CallableStatement</a:t>
            </a:r>
            <a:r>
              <a:rPr lang="en-GB" sz="1400" dirty="0">
                <a:ea typeface="+mn-lt"/>
                <a:cs typeface="+mn-lt"/>
              </a:rPr>
              <a:t>) for executing SQL queries.</a:t>
            </a:r>
            <a:endParaRPr lang="en-GB" sz="1400" dirty="0">
              <a:ea typeface="Calibri"/>
              <a:cs typeface="Calibri"/>
            </a:endParaRPr>
          </a:p>
          <a:p>
            <a:r>
              <a:rPr lang="en-GB" sz="1400" dirty="0">
                <a:ea typeface="+mn-lt"/>
                <a:cs typeface="+mn-lt"/>
              </a:rPr>
              <a:t>Execute SQL queries using the statement and process the results using </a:t>
            </a:r>
            <a:r>
              <a:rPr lang="en-GB" sz="1400" b="1" err="1">
                <a:ea typeface="+mn-lt"/>
                <a:cs typeface="+mn-lt"/>
              </a:rPr>
              <a:t>ResultSet</a:t>
            </a:r>
            <a:r>
              <a:rPr lang="en-GB" sz="1400" dirty="0">
                <a:ea typeface="+mn-lt"/>
                <a:cs typeface="+mn-lt"/>
              </a:rPr>
              <a:t>.</a:t>
            </a:r>
            <a:endParaRPr lang="en-GB" sz="1400" dirty="0">
              <a:ea typeface="Calibri"/>
              <a:cs typeface="Calibri"/>
            </a:endParaRPr>
          </a:p>
          <a:p>
            <a:r>
              <a:rPr lang="en-GB" sz="1400" dirty="0">
                <a:ea typeface="+mn-lt"/>
                <a:cs typeface="+mn-lt"/>
              </a:rPr>
              <a:t>Close the connection, statement, and result set when done to release database resources.</a:t>
            </a:r>
            <a:endParaRPr lang="en-GB" sz="1400" dirty="0">
              <a:ea typeface="Calibri"/>
              <a:cs typeface="Calibri"/>
            </a:endParaRPr>
          </a:p>
          <a:p>
            <a:r>
              <a:rPr lang="en-GB" sz="1400" dirty="0">
                <a:cs typeface="Calibri"/>
              </a:rPr>
              <a:t>Class activity 3 A – let's see a simple </a:t>
            </a:r>
            <a:r>
              <a:rPr lang="en-GB" sz="1400" dirty="0" err="1">
                <a:cs typeface="Calibri"/>
              </a:rPr>
              <a:t>jdbc</a:t>
            </a:r>
            <a:r>
              <a:rPr lang="en-GB" sz="1400" dirty="0">
                <a:cs typeface="Calibri"/>
              </a:rPr>
              <a:t> demo to create and connect JDBC to a </a:t>
            </a:r>
            <a:r>
              <a:rPr lang="en-GB" sz="1400" dirty="0" err="1">
                <a:cs typeface="Calibri"/>
              </a:rPr>
              <a:t>mysql</a:t>
            </a:r>
            <a:r>
              <a:rPr lang="en-GB" sz="1400" dirty="0">
                <a:cs typeface="Calibri"/>
              </a:rPr>
              <a:t> database and perform C.R.U.D operations. Add </a:t>
            </a:r>
            <a:r>
              <a:rPr lang="en-GB" sz="1400" dirty="0" err="1">
                <a:cs typeface="Calibri"/>
              </a:rPr>
              <a:t>mysql</a:t>
            </a:r>
            <a:r>
              <a:rPr lang="en-GB" sz="1400" dirty="0">
                <a:cs typeface="Calibri"/>
              </a:rPr>
              <a:t> dependency.</a:t>
            </a:r>
            <a:endParaRPr lang="en-GB" sz="1400" dirty="0">
              <a:ea typeface="Calibri"/>
              <a:cs typeface="Calibri"/>
            </a:endParaRPr>
          </a:p>
          <a:p>
            <a:r>
              <a:rPr lang="en-GB" sz="1400" dirty="0">
                <a:ea typeface="Calibri"/>
                <a:cs typeface="Calibri"/>
              </a:rPr>
              <a:t>Class exercise – peer-to-peer – 1. using SQL, model a database system with the name  </a:t>
            </a:r>
            <a:r>
              <a:rPr lang="en-GB" sz="1400" err="1">
                <a:ea typeface="Calibri"/>
                <a:cs typeface="Calibri"/>
              </a:rPr>
              <a:t>SchoolDB</a:t>
            </a:r>
            <a:r>
              <a:rPr lang="en-GB" sz="1400" dirty="0">
                <a:ea typeface="Calibri"/>
                <a:cs typeface="Calibri"/>
              </a:rPr>
              <a:t>, create a student table inside your </a:t>
            </a:r>
            <a:r>
              <a:rPr lang="en-GB" sz="1400" err="1">
                <a:ea typeface="Calibri"/>
                <a:cs typeface="Calibri"/>
              </a:rPr>
              <a:t>SchoolDB</a:t>
            </a:r>
            <a:r>
              <a:rPr lang="en-GB" sz="1400" dirty="0">
                <a:ea typeface="Calibri"/>
                <a:cs typeface="Calibri"/>
              </a:rPr>
              <a:t> with the following values; </a:t>
            </a:r>
            <a:r>
              <a:rPr lang="en-GB" sz="1400" err="1">
                <a:ea typeface="Calibri"/>
                <a:cs typeface="Calibri"/>
              </a:rPr>
              <a:t>student_Id</a:t>
            </a:r>
            <a:r>
              <a:rPr lang="en-GB" sz="1400" dirty="0">
                <a:ea typeface="Calibri"/>
                <a:cs typeface="Calibri"/>
              </a:rPr>
              <a:t>, </a:t>
            </a:r>
            <a:r>
              <a:rPr lang="en-GB" sz="1400" err="1">
                <a:ea typeface="Calibri"/>
                <a:cs typeface="Calibri"/>
              </a:rPr>
              <a:t>student_name</a:t>
            </a:r>
            <a:r>
              <a:rPr lang="en-GB" sz="1400" dirty="0">
                <a:ea typeface="Calibri"/>
                <a:cs typeface="Calibri"/>
              </a:rPr>
              <a:t>, </a:t>
            </a:r>
            <a:r>
              <a:rPr lang="en-GB" sz="1400" err="1">
                <a:ea typeface="Calibri"/>
                <a:cs typeface="Calibri"/>
              </a:rPr>
              <a:t>student_age</a:t>
            </a:r>
            <a:r>
              <a:rPr lang="en-GB" sz="1400" dirty="0">
                <a:ea typeface="Calibri"/>
                <a:cs typeface="Calibri"/>
              </a:rPr>
              <a:t>, </a:t>
            </a:r>
            <a:r>
              <a:rPr lang="en-GB" sz="1400" err="1">
                <a:ea typeface="Calibri"/>
                <a:cs typeface="Calibri"/>
              </a:rPr>
              <a:t>student_grade</a:t>
            </a:r>
            <a:r>
              <a:rPr lang="en-GB" sz="1400" dirty="0">
                <a:ea typeface="Calibri"/>
                <a:cs typeface="Calibri"/>
              </a:rPr>
              <a:t>. Use the appropriate constraints and data types. 2. using JDBC connect your java application with your </a:t>
            </a:r>
            <a:r>
              <a:rPr lang="en-GB" sz="1400" err="1">
                <a:ea typeface="Calibri"/>
                <a:cs typeface="Calibri"/>
              </a:rPr>
              <a:t>mysql</a:t>
            </a:r>
            <a:r>
              <a:rPr lang="en-GB" sz="1400" dirty="0">
                <a:ea typeface="Calibri"/>
                <a:cs typeface="Calibri"/>
              </a:rPr>
              <a:t> database and perform all the C.R.U.D operations. 1. insert 3 student data into your DB. 2. read all the student details. 3. update the first student details. 4. delete the last student details.</a:t>
            </a:r>
          </a:p>
          <a:p>
            <a:endParaRPr lang="en-GB" dirty="0">
              <a:ea typeface="Calibri" panose="020F0502020204030204"/>
              <a:cs typeface="Calibri"/>
            </a:endParaRPr>
          </a:p>
        </p:txBody>
      </p:sp>
    </p:spTree>
    <p:extLst>
      <p:ext uri="{BB962C8B-B14F-4D97-AF65-F5344CB8AC3E}">
        <p14:creationId xmlns:p14="http://schemas.microsoft.com/office/powerpoint/2010/main" val="3225725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899C-3B0D-D6AA-EB6F-D89F821B19DE}"/>
              </a:ext>
            </a:extLst>
          </p:cNvPr>
          <p:cNvSpPr>
            <a:spLocks noGrp="1"/>
          </p:cNvSpPr>
          <p:nvPr>
            <p:ph type="title"/>
          </p:nvPr>
        </p:nvSpPr>
        <p:spPr/>
        <p:txBody>
          <a:bodyPr/>
          <a:lstStyle/>
          <a:p>
            <a:pPr algn="ctr"/>
            <a:r>
              <a:rPr lang="en-GB" dirty="0">
                <a:ea typeface="Calibri Light" panose="020F0302020204030204"/>
                <a:cs typeface="Calibri Light" panose="020F0302020204030204"/>
              </a:rPr>
              <a:t>SERVLET</a:t>
            </a:r>
          </a:p>
        </p:txBody>
      </p:sp>
      <p:sp>
        <p:nvSpPr>
          <p:cNvPr id="3" name="Content Placeholder 2">
            <a:extLst>
              <a:ext uri="{FF2B5EF4-FFF2-40B4-BE49-F238E27FC236}">
                <a16:creationId xmlns:a16="http://schemas.microsoft.com/office/drawing/2014/main" id="{DC133F05-ED6A-E8C1-7687-F813E0880748}"/>
              </a:ext>
            </a:extLst>
          </p:cNvPr>
          <p:cNvSpPr>
            <a:spLocks noGrp="1"/>
          </p:cNvSpPr>
          <p:nvPr>
            <p:ph idx="1"/>
          </p:nvPr>
        </p:nvSpPr>
        <p:spPr>
          <a:xfrm>
            <a:off x="770468" y="1289404"/>
            <a:ext cx="10583332" cy="4887559"/>
          </a:xfrm>
        </p:spPr>
        <p:txBody>
          <a:bodyPr vert="horz" lIns="91440" tIns="45720" rIns="91440" bIns="45720" rtlCol="0" anchor="t">
            <a:normAutofit/>
          </a:bodyPr>
          <a:lstStyle/>
          <a:p>
            <a:r>
              <a:rPr lang="en-GB" sz="1400" dirty="0">
                <a:ea typeface="Calibri"/>
                <a:cs typeface="Calibri"/>
              </a:rPr>
              <a:t>What is java servlet ?:- is a server-side component that extends the capabilities of a web server to generate dynamic web content and process client requests. Servlet are java classes that conform to the Servlet API which defines a standard interface for interacting with web servers.</a:t>
            </a:r>
            <a:endParaRPr lang="en-US" sz="1400">
              <a:ea typeface="Calibri" panose="020F0502020204030204"/>
              <a:cs typeface="Calibri" panose="020F0502020204030204"/>
            </a:endParaRPr>
          </a:p>
          <a:p>
            <a:r>
              <a:rPr lang="en-GB" sz="1400" dirty="0">
                <a:ea typeface="Calibri"/>
                <a:cs typeface="Calibri"/>
              </a:rPr>
              <a:t>Here are key characteristics and features of java servlet:</a:t>
            </a:r>
          </a:p>
          <a:p>
            <a:r>
              <a:rPr lang="en-GB" sz="1400" dirty="0">
                <a:ea typeface="Calibri"/>
                <a:cs typeface="Calibri"/>
              </a:rPr>
              <a:t>1. Server-side processing :- Servlet run on the server-side and handle client requests sent from web browser or other HTTP clients. They are responsible for generating dynamic content and processing user inputs.</a:t>
            </a:r>
          </a:p>
          <a:p>
            <a:r>
              <a:rPr lang="en-GB" sz="1400" dirty="0">
                <a:ea typeface="Calibri"/>
                <a:cs typeface="Calibri"/>
              </a:rPr>
              <a:t>2. Java EE Platform :- Servlet are part of the java enterprise edition (JAVA EE) platform and are typically deployed within a java EE- complaint web container or application server such as </a:t>
            </a:r>
            <a:r>
              <a:rPr lang="en-GB" sz="1400" err="1">
                <a:ea typeface="Calibri"/>
                <a:cs typeface="Calibri"/>
              </a:rPr>
              <a:t>apache</a:t>
            </a:r>
            <a:r>
              <a:rPr lang="en-GB" sz="1400" dirty="0">
                <a:ea typeface="Calibri"/>
                <a:cs typeface="Calibri"/>
              </a:rPr>
              <a:t> tomcat. Jetty, etc.</a:t>
            </a:r>
          </a:p>
          <a:p>
            <a:r>
              <a:rPr lang="en-GB" sz="1400" dirty="0">
                <a:ea typeface="Calibri"/>
                <a:cs typeface="Calibri"/>
              </a:rPr>
              <a:t>3. HTTP protocols :- Servlet communicate with clients using HTTP. They can process the various types of HTTP request including GET, POST, PUT, DELETE and others.</a:t>
            </a:r>
          </a:p>
          <a:p>
            <a:r>
              <a:rPr lang="en-GB" sz="1400" dirty="0">
                <a:ea typeface="Calibri"/>
                <a:cs typeface="Calibri"/>
              </a:rPr>
              <a:t>4. Lifecycle management :- Servlet have a well-defined life-cycle managed by the servlet container. The life-cycle includes initialization, service handling and destruction phases.  life-cycle methods such as </a:t>
            </a:r>
            <a:r>
              <a:rPr lang="en-GB" sz="1400" err="1">
                <a:ea typeface="Calibri"/>
                <a:cs typeface="Calibri"/>
              </a:rPr>
              <a:t>init</a:t>
            </a:r>
            <a:r>
              <a:rPr lang="en-GB" sz="1400" dirty="0">
                <a:ea typeface="Calibri"/>
                <a:cs typeface="Calibri"/>
              </a:rPr>
              <a:t>(), service(), destroy() can be overridden to customize servlet behaviour.</a:t>
            </a:r>
          </a:p>
          <a:p>
            <a:r>
              <a:rPr lang="en-GB" sz="1400" dirty="0">
                <a:ea typeface="Calibri"/>
                <a:cs typeface="Calibri"/>
              </a:rPr>
              <a:t>5. Request and Response handling :- Servlet receives HTTP request from clients and generate HTTP responses dynamically, they can access request parameters, headers, cookies and other information using </a:t>
            </a:r>
            <a:r>
              <a:rPr lang="en-GB" sz="1400" err="1">
                <a:ea typeface="Calibri"/>
                <a:cs typeface="Calibri"/>
              </a:rPr>
              <a:t>HttpServletRequest</a:t>
            </a:r>
            <a:r>
              <a:rPr lang="en-GB" sz="1400" dirty="0">
                <a:ea typeface="Calibri"/>
                <a:cs typeface="Calibri"/>
              </a:rPr>
              <a:t> object and send </a:t>
            </a:r>
            <a:r>
              <a:rPr lang="en-GB" sz="1400" err="1">
                <a:ea typeface="Calibri"/>
                <a:cs typeface="Calibri"/>
              </a:rPr>
              <a:t>reponses</a:t>
            </a:r>
            <a:r>
              <a:rPr lang="en-GB" sz="1400" dirty="0">
                <a:ea typeface="Calibri"/>
                <a:cs typeface="Calibri"/>
              </a:rPr>
              <a:t> back to client using </a:t>
            </a:r>
            <a:r>
              <a:rPr lang="en-GB" sz="1400" err="1">
                <a:ea typeface="Calibri"/>
                <a:cs typeface="Calibri"/>
              </a:rPr>
              <a:t>HttpServletResponse</a:t>
            </a:r>
            <a:r>
              <a:rPr lang="en-GB" sz="1400" dirty="0">
                <a:ea typeface="Calibri"/>
                <a:cs typeface="Calibri"/>
              </a:rPr>
              <a:t> object.</a:t>
            </a:r>
          </a:p>
          <a:p>
            <a:r>
              <a:rPr lang="en-GB" sz="1400" dirty="0">
                <a:ea typeface="Calibri"/>
                <a:cs typeface="Calibri"/>
              </a:rPr>
              <a:t>6. Extensibility :- Servlet can be extended and customized to implement various functionalities such as handling form submission, processing database queries, managing sessions, implementing security features and integrating with other java EE technologies such as JSP, JDBC and EJB.</a:t>
            </a:r>
          </a:p>
          <a:p>
            <a:endParaRPr lang="en-GB" sz="1400" dirty="0">
              <a:ea typeface="Calibri"/>
              <a:cs typeface="Calibri"/>
            </a:endParaRPr>
          </a:p>
        </p:txBody>
      </p:sp>
      <p:pic>
        <p:nvPicPr>
          <p:cNvPr id="4" name="Picture 3" descr="Servlet">
            <a:extLst>
              <a:ext uri="{FF2B5EF4-FFF2-40B4-BE49-F238E27FC236}">
                <a16:creationId xmlns:a16="http://schemas.microsoft.com/office/drawing/2014/main" id="{D81DE9CA-BE19-9874-7E8E-00D65829A2B9}"/>
              </a:ext>
            </a:extLst>
          </p:cNvPr>
          <p:cNvPicPr>
            <a:picLocks noChangeAspect="1"/>
          </p:cNvPicPr>
          <p:nvPr/>
        </p:nvPicPr>
        <p:blipFill>
          <a:blip r:embed="rId2"/>
          <a:stretch>
            <a:fillRect/>
          </a:stretch>
        </p:blipFill>
        <p:spPr>
          <a:xfrm>
            <a:off x="3335416" y="5731544"/>
            <a:ext cx="3804355" cy="1879924"/>
          </a:xfrm>
          <a:prstGeom prst="rect">
            <a:avLst/>
          </a:prstGeom>
        </p:spPr>
      </p:pic>
    </p:spTree>
    <p:extLst>
      <p:ext uri="{BB962C8B-B14F-4D97-AF65-F5344CB8AC3E}">
        <p14:creationId xmlns:p14="http://schemas.microsoft.com/office/powerpoint/2010/main" val="36787506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SQL, JDBC, SERVLETS, JSP</vt:lpstr>
      <vt:lpstr>SQL</vt:lpstr>
      <vt:lpstr>PowerPoint Presentation</vt:lpstr>
      <vt:lpstr>PowerPoint Presentation</vt:lpstr>
      <vt:lpstr>PowerPoint Presentation</vt:lpstr>
      <vt:lpstr>PowerPoint Presentation</vt:lpstr>
      <vt:lpstr>JDBC</vt:lpstr>
      <vt:lpstr>PowerPoint Presentation</vt:lpstr>
      <vt:lpstr>SERVLET</vt:lpstr>
      <vt:lpstr>JSP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1487</cp:revision>
  <dcterms:created xsi:type="dcterms:W3CDTF">2024-03-06T02:37:11Z</dcterms:created>
  <dcterms:modified xsi:type="dcterms:W3CDTF">2024-06-10T07:15:42Z</dcterms:modified>
</cp:coreProperties>
</file>