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056BC-323B-4BD2-DC2B-69315034544A}" v="97" dt="2024-05-27T16:33:19.172"/>
    <p1510:client id="{4EAB142D-747D-9EC4-B674-713206CB79FC}" v="191" dt="2024-05-26T13:37:38.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gun  Osiki" userId="S::segunos@decagonhq.com::1924e0d2-8747-4669-b56d-6d10252ce5d0" providerId="AD" clId="Web-{45EE6112-5FBA-5904-B6D0-28FC09AC5727}"/>
    <pc:docChg chg="addSld modSld">
      <pc:chgData name="Segun  Osiki" userId="S::segunos@decagonhq.com::1924e0d2-8747-4669-b56d-6d10252ce5d0" providerId="AD" clId="Web-{45EE6112-5FBA-5904-B6D0-28FC09AC5727}" dt="2024-02-26T07:21:57.104" v="3583" actId="20577"/>
      <pc:docMkLst>
        <pc:docMk/>
      </pc:docMkLst>
      <pc:sldChg chg="modSp">
        <pc:chgData name="Segun  Osiki" userId="S::segunos@decagonhq.com::1924e0d2-8747-4669-b56d-6d10252ce5d0" providerId="AD" clId="Web-{45EE6112-5FBA-5904-B6D0-28FC09AC5727}" dt="2024-02-25T07:59:56.896" v="3203" actId="20577"/>
        <pc:sldMkLst>
          <pc:docMk/>
          <pc:sldMk cId="109857222" sldId="256"/>
        </pc:sldMkLst>
        <pc:spChg chg="mod">
          <ac:chgData name="Segun  Osiki" userId="S::segunos@decagonhq.com::1924e0d2-8747-4669-b56d-6d10252ce5d0" providerId="AD" clId="Web-{45EE6112-5FBA-5904-B6D0-28FC09AC5727}" dt="2024-02-25T07:59:56.896" v="3203" actId="20577"/>
          <ac:spMkLst>
            <pc:docMk/>
            <pc:sldMk cId="109857222" sldId="256"/>
            <ac:spMk id="3" creationId="{00000000-0000-0000-0000-000000000000}"/>
          </ac:spMkLst>
        </pc:spChg>
      </pc:sldChg>
      <pc:sldChg chg="modSp">
        <pc:chgData name="Segun  Osiki" userId="S::segunos@decagonhq.com::1924e0d2-8747-4669-b56d-6d10252ce5d0" providerId="AD" clId="Web-{45EE6112-5FBA-5904-B6D0-28FC09AC5727}" dt="2024-02-26T06:23:30.194" v="3522" actId="20577"/>
        <pc:sldMkLst>
          <pc:docMk/>
          <pc:sldMk cId="4270610495" sldId="260"/>
        </pc:sldMkLst>
        <pc:spChg chg="mod">
          <ac:chgData name="Segun  Osiki" userId="S::segunos@decagonhq.com::1924e0d2-8747-4669-b56d-6d10252ce5d0" providerId="AD" clId="Web-{45EE6112-5FBA-5904-B6D0-28FC09AC5727}" dt="2024-02-26T06:23:30.194" v="3522" actId="20577"/>
          <ac:spMkLst>
            <pc:docMk/>
            <pc:sldMk cId="4270610495" sldId="260"/>
            <ac:spMk id="3" creationId="{873CD5AF-78A3-03E3-CCB3-9DACF1192606}"/>
          </ac:spMkLst>
        </pc:spChg>
      </pc:sldChg>
      <pc:sldChg chg="modSp">
        <pc:chgData name="Segun  Osiki" userId="S::segunos@decagonhq.com::1924e0d2-8747-4669-b56d-6d10252ce5d0" providerId="AD" clId="Web-{45EE6112-5FBA-5904-B6D0-28FC09AC5727}" dt="2024-02-26T07:21:57.104" v="3583" actId="20577"/>
        <pc:sldMkLst>
          <pc:docMk/>
          <pc:sldMk cId="3768833525" sldId="261"/>
        </pc:sldMkLst>
        <pc:spChg chg="mod">
          <ac:chgData name="Segun  Osiki" userId="S::segunos@decagonhq.com::1924e0d2-8747-4669-b56d-6d10252ce5d0" providerId="AD" clId="Web-{45EE6112-5FBA-5904-B6D0-28FC09AC5727}" dt="2024-02-26T07:21:57.104" v="3583" actId="20577"/>
          <ac:spMkLst>
            <pc:docMk/>
            <pc:sldMk cId="3768833525" sldId="261"/>
            <ac:spMk id="3" creationId="{6C785B85-908F-2397-9E0E-CBB7CE59862F}"/>
          </ac:spMkLst>
        </pc:spChg>
      </pc:sldChg>
      <pc:sldChg chg="modSp new">
        <pc:chgData name="Segun  Osiki" userId="S::segunos@decagonhq.com::1924e0d2-8747-4669-b56d-6d10252ce5d0" providerId="AD" clId="Web-{45EE6112-5FBA-5904-B6D0-28FC09AC5727}" dt="2024-02-24T12:50:55.567" v="1410" actId="20577"/>
        <pc:sldMkLst>
          <pc:docMk/>
          <pc:sldMk cId="62928665" sldId="262"/>
        </pc:sldMkLst>
        <pc:spChg chg="mod">
          <ac:chgData name="Segun  Osiki" userId="S::segunos@decagonhq.com::1924e0d2-8747-4669-b56d-6d10252ce5d0" providerId="AD" clId="Web-{45EE6112-5FBA-5904-B6D0-28FC09AC5727}" dt="2024-02-24T11:40:12.932" v="693" actId="20577"/>
          <ac:spMkLst>
            <pc:docMk/>
            <pc:sldMk cId="62928665" sldId="262"/>
            <ac:spMk id="2" creationId="{931834A6-722A-26F4-D78B-9AA2AB5711B4}"/>
          </ac:spMkLst>
        </pc:spChg>
        <pc:spChg chg="mod">
          <ac:chgData name="Segun  Osiki" userId="S::segunos@decagonhq.com::1924e0d2-8747-4669-b56d-6d10252ce5d0" providerId="AD" clId="Web-{45EE6112-5FBA-5904-B6D0-28FC09AC5727}" dt="2024-02-24T12:50:55.567" v="1410" actId="20577"/>
          <ac:spMkLst>
            <pc:docMk/>
            <pc:sldMk cId="62928665" sldId="262"/>
            <ac:spMk id="3" creationId="{EE5D90DE-346C-13FA-7039-E2ECCEA7710C}"/>
          </ac:spMkLst>
        </pc:spChg>
      </pc:sldChg>
      <pc:sldChg chg="modSp new">
        <pc:chgData name="Segun  Osiki" userId="S::segunos@decagonhq.com::1924e0d2-8747-4669-b56d-6d10252ce5d0" providerId="AD" clId="Web-{45EE6112-5FBA-5904-B6D0-28FC09AC5727}" dt="2024-02-24T20:23:17.602" v="2112" actId="20577"/>
        <pc:sldMkLst>
          <pc:docMk/>
          <pc:sldMk cId="998763360" sldId="263"/>
        </pc:sldMkLst>
        <pc:spChg chg="mod">
          <ac:chgData name="Segun  Osiki" userId="S::segunos@decagonhq.com::1924e0d2-8747-4669-b56d-6d10252ce5d0" providerId="AD" clId="Web-{45EE6112-5FBA-5904-B6D0-28FC09AC5727}" dt="2024-02-24T19:17:37.585" v="1413" actId="20577"/>
          <ac:spMkLst>
            <pc:docMk/>
            <pc:sldMk cId="998763360" sldId="263"/>
            <ac:spMk id="2" creationId="{528C69D7-8BE2-F392-00FA-D7180284A5FD}"/>
          </ac:spMkLst>
        </pc:spChg>
        <pc:spChg chg="mod">
          <ac:chgData name="Segun  Osiki" userId="S::segunos@decagonhq.com::1924e0d2-8747-4669-b56d-6d10252ce5d0" providerId="AD" clId="Web-{45EE6112-5FBA-5904-B6D0-28FC09AC5727}" dt="2024-02-24T20:23:17.602" v="2112" actId="20577"/>
          <ac:spMkLst>
            <pc:docMk/>
            <pc:sldMk cId="998763360" sldId="263"/>
            <ac:spMk id="3" creationId="{2F2BDCB6-472E-89B7-F7B3-E0FB27A6A452}"/>
          </ac:spMkLst>
        </pc:spChg>
      </pc:sldChg>
      <pc:sldChg chg="modSp new">
        <pc:chgData name="Segun  Osiki" userId="S::segunos@decagonhq.com::1924e0d2-8747-4669-b56d-6d10252ce5d0" providerId="AD" clId="Web-{45EE6112-5FBA-5904-B6D0-28FC09AC5727}" dt="2024-02-25T07:45:25.863" v="3088" actId="20577"/>
        <pc:sldMkLst>
          <pc:docMk/>
          <pc:sldMk cId="2145509491" sldId="264"/>
        </pc:sldMkLst>
        <pc:spChg chg="mod">
          <ac:chgData name="Segun  Osiki" userId="S::segunos@decagonhq.com::1924e0d2-8747-4669-b56d-6d10252ce5d0" providerId="AD" clId="Web-{45EE6112-5FBA-5904-B6D0-28FC09AC5727}" dt="2024-02-24T20:57:25.345" v="2115" actId="20577"/>
          <ac:spMkLst>
            <pc:docMk/>
            <pc:sldMk cId="2145509491" sldId="264"/>
            <ac:spMk id="2" creationId="{254BD46B-B400-EB7F-EFB8-01A852BF90CF}"/>
          </ac:spMkLst>
        </pc:spChg>
        <pc:spChg chg="mod">
          <ac:chgData name="Segun  Osiki" userId="S::segunos@decagonhq.com::1924e0d2-8747-4669-b56d-6d10252ce5d0" providerId="AD" clId="Web-{45EE6112-5FBA-5904-B6D0-28FC09AC5727}" dt="2024-02-25T07:45:25.863" v="3088" actId="20577"/>
          <ac:spMkLst>
            <pc:docMk/>
            <pc:sldMk cId="2145509491" sldId="264"/>
            <ac:spMk id="3" creationId="{2CF0BD2E-15DD-92A7-03B6-3C9337CD0A10}"/>
          </ac:spMkLst>
        </pc:spChg>
      </pc:sldChg>
      <pc:sldChg chg="modSp new">
        <pc:chgData name="Segun  Osiki" userId="S::segunos@decagonhq.com::1924e0d2-8747-4669-b56d-6d10252ce5d0" providerId="AD" clId="Web-{45EE6112-5FBA-5904-B6D0-28FC09AC5727}" dt="2024-02-25T07:59:14.425" v="3180" actId="20577"/>
        <pc:sldMkLst>
          <pc:docMk/>
          <pc:sldMk cId="566028108" sldId="265"/>
        </pc:sldMkLst>
        <pc:spChg chg="mod">
          <ac:chgData name="Segun  Osiki" userId="S::segunos@decagonhq.com::1924e0d2-8747-4669-b56d-6d10252ce5d0" providerId="AD" clId="Web-{45EE6112-5FBA-5904-B6D0-28FC09AC5727}" dt="2024-02-25T07:47:17.524" v="3091" actId="20577"/>
          <ac:spMkLst>
            <pc:docMk/>
            <pc:sldMk cId="566028108" sldId="265"/>
            <ac:spMk id="2" creationId="{10A3E22C-0677-A19E-6882-CCBE237E545E}"/>
          </ac:spMkLst>
        </pc:spChg>
        <pc:spChg chg="mod">
          <ac:chgData name="Segun  Osiki" userId="S::segunos@decagonhq.com::1924e0d2-8747-4669-b56d-6d10252ce5d0" providerId="AD" clId="Web-{45EE6112-5FBA-5904-B6D0-28FC09AC5727}" dt="2024-02-25T07:59:14.425" v="3180" actId="20577"/>
          <ac:spMkLst>
            <pc:docMk/>
            <pc:sldMk cId="566028108" sldId="265"/>
            <ac:spMk id="3" creationId="{DAB36D8D-3AC2-873B-6871-E8605499FBB2}"/>
          </ac:spMkLst>
        </pc:spChg>
      </pc:sldChg>
    </pc:docChg>
  </pc:docChgLst>
  <pc:docChgLst>
    <pc:chgData name="Segun  Osiki" userId="S::segunos@decagonhq.com::1924e0d2-8747-4669-b56d-6d10252ce5d0" providerId="AD" clId="Web-{5366BCDA-A4B1-1853-6CFE-D8913ED7A7CB}"/>
    <pc:docChg chg="modSld">
      <pc:chgData name="Segun  Osiki" userId="S::segunos@decagonhq.com::1924e0d2-8747-4669-b56d-6d10252ce5d0" providerId="AD" clId="Web-{5366BCDA-A4B1-1853-6CFE-D8913ED7A7CB}" dt="2024-05-24T08:14:43.912" v="35" actId="14100"/>
      <pc:docMkLst>
        <pc:docMk/>
      </pc:docMkLst>
      <pc:sldChg chg="modSp">
        <pc:chgData name="Segun  Osiki" userId="S::segunos@decagonhq.com::1924e0d2-8747-4669-b56d-6d10252ce5d0" providerId="AD" clId="Web-{5366BCDA-A4B1-1853-6CFE-D8913ED7A7CB}" dt="2024-05-24T07:28:40.107" v="4" actId="20577"/>
        <pc:sldMkLst>
          <pc:docMk/>
          <pc:sldMk cId="518891267" sldId="257"/>
        </pc:sldMkLst>
        <pc:spChg chg="mod">
          <ac:chgData name="Segun  Osiki" userId="S::segunos@decagonhq.com::1924e0d2-8747-4669-b56d-6d10252ce5d0" providerId="AD" clId="Web-{5366BCDA-A4B1-1853-6CFE-D8913ED7A7CB}" dt="2024-05-24T07:28:40.107" v="4" actId="20577"/>
          <ac:spMkLst>
            <pc:docMk/>
            <pc:sldMk cId="518891267" sldId="257"/>
            <ac:spMk id="3" creationId="{33C1504B-EC6F-A086-F0CB-C2336D161A1D}"/>
          </ac:spMkLst>
        </pc:spChg>
      </pc:sldChg>
      <pc:sldChg chg="modSp">
        <pc:chgData name="Segun  Osiki" userId="S::segunos@decagonhq.com::1924e0d2-8747-4669-b56d-6d10252ce5d0" providerId="AD" clId="Web-{5366BCDA-A4B1-1853-6CFE-D8913ED7A7CB}" dt="2024-05-24T07:28:33.247" v="2" actId="20577"/>
        <pc:sldMkLst>
          <pc:docMk/>
          <pc:sldMk cId="2507407915" sldId="258"/>
        </pc:sldMkLst>
        <pc:spChg chg="mod">
          <ac:chgData name="Segun  Osiki" userId="S::segunos@decagonhq.com::1924e0d2-8747-4669-b56d-6d10252ce5d0" providerId="AD" clId="Web-{5366BCDA-A4B1-1853-6CFE-D8913ED7A7CB}" dt="2024-05-24T07:28:33.247" v="2" actId="20577"/>
          <ac:spMkLst>
            <pc:docMk/>
            <pc:sldMk cId="2507407915" sldId="258"/>
            <ac:spMk id="3" creationId="{EC138272-BE16-6DDB-FF49-FB067E51454A}"/>
          </ac:spMkLst>
        </pc:spChg>
      </pc:sldChg>
      <pc:sldChg chg="modSp">
        <pc:chgData name="Segun  Osiki" userId="S::segunos@decagonhq.com::1924e0d2-8747-4669-b56d-6d10252ce5d0" providerId="AD" clId="Web-{5366BCDA-A4B1-1853-6CFE-D8913ED7A7CB}" dt="2024-05-24T07:28:50.888" v="6" actId="20577"/>
        <pc:sldMkLst>
          <pc:docMk/>
          <pc:sldMk cId="2939662113" sldId="259"/>
        </pc:sldMkLst>
        <pc:spChg chg="mod">
          <ac:chgData name="Segun  Osiki" userId="S::segunos@decagonhq.com::1924e0d2-8747-4669-b56d-6d10252ce5d0" providerId="AD" clId="Web-{5366BCDA-A4B1-1853-6CFE-D8913ED7A7CB}" dt="2024-05-24T07:28:50.888" v="6" actId="20577"/>
          <ac:spMkLst>
            <pc:docMk/>
            <pc:sldMk cId="2939662113" sldId="259"/>
            <ac:spMk id="3" creationId="{73A66468-D846-E4ED-E1C9-C5C23800EFDC}"/>
          </ac:spMkLst>
        </pc:spChg>
      </pc:sldChg>
      <pc:sldChg chg="modSp">
        <pc:chgData name="Segun  Osiki" userId="S::segunos@decagonhq.com::1924e0d2-8747-4669-b56d-6d10252ce5d0" providerId="AD" clId="Web-{5366BCDA-A4B1-1853-6CFE-D8913ED7A7CB}" dt="2024-05-24T07:29:33.514" v="13" actId="20577"/>
        <pc:sldMkLst>
          <pc:docMk/>
          <pc:sldMk cId="4270610495" sldId="260"/>
        </pc:sldMkLst>
        <pc:spChg chg="mod">
          <ac:chgData name="Segun  Osiki" userId="S::segunos@decagonhq.com::1924e0d2-8747-4669-b56d-6d10252ce5d0" providerId="AD" clId="Web-{5366BCDA-A4B1-1853-6CFE-D8913ED7A7CB}" dt="2024-05-24T07:29:33.514" v="13" actId="20577"/>
          <ac:spMkLst>
            <pc:docMk/>
            <pc:sldMk cId="4270610495" sldId="260"/>
            <ac:spMk id="3" creationId="{873CD5AF-78A3-03E3-CCB3-9DACF1192606}"/>
          </ac:spMkLst>
        </pc:spChg>
      </pc:sldChg>
      <pc:sldChg chg="modSp">
        <pc:chgData name="Segun  Osiki" userId="S::segunos@decagonhq.com::1924e0d2-8747-4669-b56d-6d10252ce5d0" providerId="AD" clId="Web-{5366BCDA-A4B1-1853-6CFE-D8913ED7A7CB}" dt="2024-05-24T07:29:52.264" v="18" actId="20577"/>
        <pc:sldMkLst>
          <pc:docMk/>
          <pc:sldMk cId="3768833525" sldId="261"/>
        </pc:sldMkLst>
        <pc:spChg chg="mod">
          <ac:chgData name="Segun  Osiki" userId="S::segunos@decagonhq.com::1924e0d2-8747-4669-b56d-6d10252ce5d0" providerId="AD" clId="Web-{5366BCDA-A4B1-1853-6CFE-D8913ED7A7CB}" dt="2024-05-24T07:29:52.264" v="18" actId="20577"/>
          <ac:spMkLst>
            <pc:docMk/>
            <pc:sldMk cId="3768833525" sldId="261"/>
            <ac:spMk id="3" creationId="{6C785B85-908F-2397-9E0E-CBB7CE59862F}"/>
          </ac:spMkLst>
        </pc:spChg>
      </pc:sldChg>
      <pc:sldChg chg="modSp">
        <pc:chgData name="Segun  Osiki" userId="S::segunos@decagonhq.com::1924e0d2-8747-4669-b56d-6d10252ce5d0" providerId="AD" clId="Web-{5366BCDA-A4B1-1853-6CFE-D8913ED7A7CB}" dt="2024-05-24T07:29:57.389" v="19" actId="20577"/>
        <pc:sldMkLst>
          <pc:docMk/>
          <pc:sldMk cId="62928665" sldId="262"/>
        </pc:sldMkLst>
        <pc:spChg chg="mod">
          <ac:chgData name="Segun  Osiki" userId="S::segunos@decagonhq.com::1924e0d2-8747-4669-b56d-6d10252ce5d0" providerId="AD" clId="Web-{5366BCDA-A4B1-1853-6CFE-D8913ED7A7CB}" dt="2024-05-24T07:29:57.389" v="19" actId="20577"/>
          <ac:spMkLst>
            <pc:docMk/>
            <pc:sldMk cId="62928665" sldId="262"/>
            <ac:spMk id="3" creationId="{EE5D90DE-346C-13FA-7039-E2ECCEA7710C}"/>
          </ac:spMkLst>
        </pc:spChg>
      </pc:sldChg>
      <pc:sldChg chg="modSp">
        <pc:chgData name="Segun  Osiki" userId="S::segunos@decagonhq.com::1924e0d2-8747-4669-b56d-6d10252ce5d0" providerId="AD" clId="Web-{5366BCDA-A4B1-1853-6CFE-D8913ED7A7CB}" dt="2024-05-24T08:13:52.849" v="22" actId="20577"/>
        <pc:sldMkLst>
          <pc:docMk/>
          <pc:sldMk cId="998763360" sldId="263"/>
        </pc:sldMkLst>
        <pc:spChg chg="mod">
          <ac:chgData name="Segun  Osiki" userId="S::segunos@decagonhq.com::1924e0d2-8747-4669-b56d-6d10252ce5d0" providerId="AD" clId="Web-{5366BCDA-A4B1-1853-6CFE-D8913ED7A7CB}" dt="2024-05-24T08:13:52.849" v="22" actId="20577"/>
          <ac:spMkLst>
            <pc:docMk/>
            <pc:sldMk cId="998763360" sldId="263"/>
            <ac:spMk id="3" creationId="{2F2BDCB6-472E-89B7-F7B3-E0FB27A6A452}"/>
          </ac:spMkLst>
        </pc:spChg>
      </pc:sldChg>
      <pc:sldChg chg="modSp">
        <pc:chgData name="Segun  Osiki" userId="S::segunos@decagonhq.com::1924e0d2-8747-4669-b56d-6d10252ce5d0" providerId="AD" clId="Web-{5366BCDA-A4B1-1853-6CFE-D8913ED7A7CB}" dt="2024-05-24T08:14:03.021" v="25" actId="20577"/>
        <pc:sldMkLst>
          <pc:docMk/>
          <pc:sldMk cId="2145509491" sldId="264"/>
        </pc:sldMkLst>
        <pc:spChg chg="mod">
          <ac:chgData name="Segun  Osiki" userId="S::segunos@decagonhq.com::1924e0d2-8747-4669-b56d-6d10252ce5d0" providerId="AD" clId="Web-{5366BCDA-A4B1-1853-6CFE-D8913ED7A7CB}" dt="2024-05-24T08:14:03.021" v="25" actId="20577"/>
          <ac:spMkLst>
            <pc:docMk/>
            <pc:sldMk cId="2145509491" sldId="264"/>
            <ac:spMk id="3" creationId="{2CF0BD2E-15DD-92A7-03B6-3C9337CD0A10}"/>
          </ac:spMkLst>
        </pc:spChg>
      </pc:sldChg>
      <pc:sldChg chg="modSp">
        <pc:chgData name="Segun  Osiki" userId="S::segunos@decagonhq.com::1924e0d2-8747-4669-b56d-6d10252ce5d0" providerId="AD" clId="Web-{5366BCDA-A4B1-1853-6CFE-D8913ED7A7CB}" dt="2024-05-24T08:14:12.256" v="28" actId="20577"/>
        <pc:sldMkLst>
          <pc:docMk/>
          <pc:sldMk cId="3228204139" sldId="266"/>
        </pc:sldMkLst>
        <pc:spChg chg="mod">
          <ac:chgData name="Segun  Osiki" userId="S::segunos@decagonhq.com::1924e0d2-8747-4669-b56d-6d10252ce5d0" providerId="AD" clId="Web-{5366BCDA-A4B1-1853-6CFE-D8913ED7A7CB}" dt="2024-05-24T08:14:12.256" v="28" actId="20577"/>
          <ac:spMkLst>
            <pc:docMk/>
            <pc:sldMk cId="3228204139" sldId="266"/>
            <ac:spMk id="3" creationId="{C148CA96-9B92-701F-FE9B-35FD2063EF3D}"/>
          </ac:spMkLst>
        </pc:spChg>
      </pc:sldChg>
      <pc:sldChg chg="modSp">
        <pc:chgData name="Segun  Osiki" userId="S::segunos@decagonhq.com::1924e0d2-8747-4669-b56d-6d10252ce5d0" providerId="AD" clId="Web-{5366BCDA-A4B1-1853-6CFE-D8913ED7A7CB}" dt="2024-05-24T08:14:20.427" v="31" actId="20577"/>
        <pc:sldMkLst>
          <pc:docMk/>
          <pc:sldMk cId="73298456" sldId="267"/>
        </pc:sldMkLst>
        <pc:spChg chg="mod">
          <ac:chgData name="Segun  Osiki" userId="S::segunos@decagonhq.com::1924e0d2-8747-4669-b56d-6d10252ce5d0" providerId="AD" clId="Web-{5366BCDA-A4B1-1853-6CFE-D8913ED7A7CB}" dt="2024-05-24T08:14:20.427" v="31" actId="20577"/>
          <ac:spMkLst>
            <pc:docMk/>
            <pc:sldMk cId="73298456" sldId="267"/>
            <ac:spMk id="3" creationId="{FB170A14-EE7A-3868-B24C-9C471C10C901}"/>
          </ac:spMkLst>
        </pc:spChg>
      </pc:sldChg>
      <pc:sldChg chg="modSp">
        <pc:chgData name="Segun  Osiki" userId="S::segunos@decagonhq.com::1924e0d2-8747-4669-b56d-6d10252ce5d0" providerId="AD" clId="Web-{5366BCDA-A4B1-1853-6CFE-D8913ED7A7CB}" dt="2024-05-24T08:14:43.912" v="35" actId="14100"/>
        <pc:sldMkLst>
          <pc:docMk/>
          <pc:sldMk cId="2321355979" sldId="268"/>
        </pc:sldMkLst>
        <pc:spChg chg="mod">
          <ac:chgData name="Segun  Osiki" userId="S::segunos@decagonhq.com::1924e0d2-8747-4669-b56d-6d10252ce5d0" providerId="AD" clId="Web-{5366BCDA-A4B1-1853-6CFE-D8913ED7A7CB}" dt="2024-05-24T08:14:43.912" v="35" actId="14100"/>
          <ac:spMkLst>
            <pc:docMk/>
            <pc:sldMk cId="2321355979" sldId="268"/>
            <ac:spMk id="2" creationId="{6F90D667-BCB1-C50B-884F-8243FE6B5D6A}"/>
          </ac:spMkLst>
        </pc:spChg>
        <pc:spChg chg="mod">
          <ac:chgData name="Segun  Osiki" userId="S::segunos@decagonhq.com::1924e0d2-8747-4669-b56d-6d10252ce5d0" providerId="AD" clId="Web-{5366BCDA-A4B1-1853-6CFE-D8913ED7A7CB}" dt="2024-05-24T08:14:38.584" v="34" actId="20577"/>
          <ac:spMkLst>
            <pc:docMk/>
            <pc:sldMk cId="2321355979" sldId="268"/>
            <ac:spMk id="3" creationId="{3872C9CB-F4FD-7A40-4693-F9A366E5649A}"/>
          </ac:spMkLst>
        </pc:spChg>
      </pc:sldChg>
    </pc:docChg>
  </pc:docChgLst>
  <pc:docChgLst>
    <pc:chgData name="Segun  Osiki" userId="S::segunos@decagonhq.com::1924e0d2-8747-4669-b56d-6d10252ce5d0" providerId="AD" clId="Web-{9CC8CE8F-693A-461E-0137-89F5D480A78D}"/>
    <pc:docChg chg="addSld modSld">
      <pc:chgData name="Segun  Osiki" userId="S::segunos@decagonhq.com::1924e0d2-8747-4669-b56d-6d10252ce5d0" providerId="AD" clId="Web-{9CC8CE8F-693A-461E-0137-89F5D480A78D}" dt="2024-02-27T06:48:57.904" v="1188" actId="20577"/>
      <pc:docMkLst>
        <pc:docMk/>
      </pc:docMkLst>
      <pc:sldChg chg="modSp new">
        <pc:chgData name="Segun  Osiki" userId="S::segunos@decagonhq.com::1924e0d2-8747-4669-b56d-6d10252ce5d0" providerId="AD" clId="Web-{9CC8CE8F-693A-461E-0137-89F5D480A78D}" dt="2024-02-27T06:48:57.904" v="1188" actId="20577"/>
        <pc:sldMkLst>
          <pc:docMk/>
          <pc:sldMk cId="3228204139" sldId="266"/>
        </pc:sldMkLst>
        <pc:spChg chg="mod">
          <ac:chgData name="Segun  Osiki" userId="S::segunos@decagonhq.com::1924e0d2-8747-4669-b56d-6d10252ce5d0" providerId="AD" clId="Web-{9CC8CE8F-693A-461E-0137-89F5D480A78D}" dt="2024-02-27T06:10:56.510" v="16" actId="20577"/>
          <ac:spMkLst>
            <pc:docMk/>
            <pc:sldMk cId="3228204139" sldId="266"/>
            <ac:spMk id="2" creationId="{EAC9FD50-A1FE-C0E7-5C10-7B7B93126131}"/>
          </ac:spMkLst>
        </pc:spChg>
        <pc:spChg chg="mod">
          <ac:chgData name="Segun  Osiki" userId="S::segunos@decagonhq.com::1924e0d2-8747-4669-b56d-6d10252ce5d0" providerId="AD" clId="Web-{9CC8CE8F-693A-461E-0137-89F5D480A78D}" dt="2024-02-27T06:48:57.904" v="1188" actId="20577"/>
          <ac:spMkLst>
            <pc:docMk/>
            <pc:sldMk cId="3228204139" sldId="266"/>
            <ac:spMk id="3" creationId="{C148CA96-9B92-701F-FE9B-35FD2063EF3D}"/>
          </ac:spMkLst>
        </pc:spChg>
      </pc:sldChg>
    </pc:docChg>
  </pc:docChgLst>
  <pc:docChgLst>
    <pc:chgData name="Segun  Osiki" userId="S::segunos@decagonhq.com::1924e0d2-8747-4669-b56d-6d10252ce5d0" providerId="AD" clId="Web-{18A056BC-323B-4BD2-DC2B-69315034544A}"/>
    <pc:docChg chg="addSld modSld">
      <pc:chgData name="Segun  Osiki" userId="S::segunos@decagonhq.com::1924e0d2-8747-4669-b56d-6d10252ce5d0" providerId="AD" clId="Web-{18A056BC-323B-4BD2-DC2B-69315034544A}" dt="2024-05-27T16:33:19.172" v="95" actId="20577"/>
      <pc:docMkLst>
        <pc:docMk/>
      </pc:docMkLst>
      <pc:sldChg chg="modSp">
        <pc:chgData name="Segun  Osiki" userId="S::segunos@decagonhq.com::1924e0d2-8747-4669-b56d-6d10252ce5d0" providerId="AD" clId="Web-{18A056BC-323B-4BD2-DC2B-69315034544A}" dt="2024-05-27T16:06:38.196" v="2" actId="20577"/>
        <pc:sldMkLst>
          <pc:docMk/>
          <pc:sldMk cId="998763360" sldId="263"/>
        </pc:sldMkLst>
        <pc:spChg chg="mod">
          <ac:chgData name="Segun  Osiki" userId="S::segunos@decagonhq.com::1924e0d2-8747-4669-b56d-6d10252ce5d0" providerId="AD" clId="Web-{18A056BC-323B-4BD2-DC2B-69315034544A}" dt="2024-05-27T16:06:38.196" v="2" actId="20577"/>
          <ac:spMkLst>
            <pc:docMk/>
            <pc:sldMk cId="998763360" sldId="263"/>
            <ac:spMk id="3" creationId="{2F2BDCB6-472E-89B7-F7B3-E0FB27A6A452}"/>
          </ac:spMkLst>
        </pc:spChg>
      </pc:sldChg>
      <pc:sldChg chg="modSp">
        <pc:chgData name="Segun  Osiki" userId="S::segunos@decagonhq.com::1924e0d2-8747-4669-b56d-6d10252ce5d0" providerId="AD" clId="Web-{18A056BC-323B-4BD2-DC2B-69315034544A}" dt="2024-05-27T16:15:59.824" v="7" actId="20577"/>
        <pc:sldMkLst>
          <pc:docMk/>
          <pc:sldMk cId="2145509491" sldId="264"/>
        </pc:sldMkLst>
        <pc:spChg chg="mod">
          <ac:chgData name="Segun  Osiki" userId="S::segunos@decagonhq.com::1924e0d2-8747-4669-b56d-6d10252ce5d0" providerId="AD" clId="Web-{18A056BC-323B-4BD2-DC2B-69315034544A}" dt="2024-05-27T16:15:59.824" v="7" actId="20577"/>
          <ac:spMkLst>
            <pc:docMk/>
            <pc:sldMk cId="2145509491" sldId="264"/>
            <ac:spMk id="3" creationId="{2CF0BD2E-15DD-92A7-03B6-3C9337CD0A10}"/>
          </ac:spMkLst>
        </pc:spChg>
      </pc:sldChg>
      <pc:sldChg chg="modSp">
        <pc:chgData name="Segun  Osiki" userId="S::segunos@decagonhq.com::1924e0d2-8747-4669-b56d-6d10252ce5d0" providerId="AD" clId="Web-{18A056BC-323B-4BD2-DC2B-69315034544A}" dt="2024-05-27T16:33:19.172" v="95" actId="20577"/>
        <pc:sldMkLst>
          <pc:docMk/>
          <pc:sldMk cId="566028108" sldId="265"/>
        </pc:sldMkLst>
        <pc:spChg chg="mod">
          <ac:chgData name="Segun  Osiki" userId="S::segunos@decagonhq.com::1924e0d2-8747-4669-b56d-6d10252ce5d0" providerId="AD" clId="Web-{18A056BC-323B-4BD2-DC2B-69315034544A}" dt="2024-05-27T16:33:19.172" v="95" actId="20577"/>
          <ac:spMkLst>
            <pc:docMk/>
            <pc:sldMk cId="566028108" sldId="265"/>
            <ac:spMk id="3" creationId="{DAB36D8D-3AC2-873B-6871-E8605499FBB2}"/>
          </ac:spMkLst>
        </pc:spChg>
      </pc:sldChg>
      <pc:sldChg chg="modSp new">
        <pc:chgData name="Segun  Osiki" userId="S::segunos@decagonhq.com::1924e0d2-8747-4669-b56d-6d10252ce5d0" providerId="AD" clId="Web-{18A056BC-323B-4BD2-DC2B-69315034544A}" dt="2024-05-27T16:33:06.984" v="93" actId="20577"/>
        <pc:sldMkLst>
          <pc:docMk/>
          <pc:sldMk cId="3954365897" sldId="269"/>
        </pc:sldMkLst>
        <pc:spChg chg="mod">
          <ac:chgData name="Segun  Osiki" userId="S::segunos@decagonhq.com::1924e0d2-8747-4669-b56d-6d10252ce5d0" providerId="AD" clId="Web-{18A056BC-323B-4BD2-DC2B-69315034544A}" dt="2024-05-27T16:33:06.984" v="93" actId="20577"/>
          <ac:spMkLst>
            <pc:docMk/>
            <pc:sldMk cId="3954365897" sldId="269"/>
            <ac:spMk id="3" creationId="{2C3FDC33-2896-2F31-23C9-A771DB3CC299}"/>
          </ac:spMkLst>
        </pc:spChg>
      </pc:sldChg>
    </pc:docChg>
  </pc:docChgLst>
  <pc:docChgLst>
    <pc:chgData name="Segun  Osiki" userId="S::segunos@decagonhq.com::1924e0d2-8747-4669-b56d-6d10252ce5d0" providerId="AD" clId="Web-{B50D1FE1-8B67-44D2-B16F-E07394BE4689}"/>
    <pc:docChg chg="addSld modSld">
      <pc:chgData name="Segun  Osiki" userId="S::segunos@decagonhq.com::1924e0d2-8747-4669-b56d-6d10252ce5d0" providerId="AD" clId="Web-{B50D1FE1-8B67-44D2-B16F-E07394BE4689}" dt="2024-02-22T14:42:20.013" v="3644" actId="20577"/>
      <pc:docMkLst>
        <pc:docMk/>
      </pc:docMkLst>
      <pc:sldChg chg="modSp">
        <pc:chgData name="Segun  Osiki" userId="S::segunos@decagonhq.com::1924e0d2-8747-4669-b56d-6d10252ce5d0" providerId="AD" clId="Web-{B50D1FE1-8B67-44D2-B16F-E07394BE4689}" dt="2024-02-22T09:18:04.937" v="1112" actId="20577"/>
        <pc:sldMkLst>
          <pc:docMk/>
          <pc:sldMk cId="109857222" sldId="256"/>
        </pc:sldMkLst>
        <pc:spChg chg="mod">
          <ac:chgData name="Segun  Osiki" userId="S::segunos@decagonhq.com::1924e0d2-8747-4669-b56d-6d10252ce5d0" providerId="AD" clId="Web-{B50D1FE1-8B67-44D2-B16F-E07394BE4689}" dt="2024-02-22T08:22:33.352" v="18" actId="14100"/>
          <ac:spMkLst>
            <pc:docMk/>
            <pc:sldMk cId="109857222" sldId="256"/>
            <ac:spMk id="2" creationId="{00000000-0000-0000-0000-000000000000}"/>
          </ac:spMkLst>
        </pc:spChg>
        <pc:spChg chg="mod">
          <ac:chgData name="Segun  Osiki" userId="S::segunos@decagonhq.com::1924e0d2-8747-4669-b56d-6d10252ce5d0" providerId="AD" clId="Web-{B50D1FE1-8B67-44D2-B16F-E07394BE4689}" dt="2024-02-22T09:18:04.937" v="1112" actId="20577"/>
          <ac:spMkLst>
            <pc:docMk/>
            <pc:sldMk cId="109857222" sldId="256"/>
            <ac:spMk id="3" creationId="{00000000-0000-0000-0000-000000000000}"/>
          </ac:spMkLst>
        </pc:spChg>
      </pc:sldChg>
      <pc:sldChg chg="modSp new">
        <pc:chgData name="Segun  Osiki" userId="S::segunos@decagonhq.com::1924e0d2-8747-4669-b56d-6d10252ce5d0" providerId="AD" clId="Web-{B50D1FE1-8B67-44D2-B16F-E07394BE4689}" dt="2024-02-22T09:21:07.207" v="1239" actId="20577"/>
        <pc:sldMkLst>
          <pc:docMk/>
          <pc:sldMk cId="518891267" sldId="257"/>
        </pc:sldMkLst>
        <pc:spChg chg="mod">
          <ac:chgData name="Segun  Osiki" userId="S::segunos@decagonhq.com::1924e0d2-8747-4669-b56d-6d10252ce5d0" providerId="AD" clId="Web-{B50D1FE1-8B67-44D2-B16F-E07394BE4689}" dt="2024-02-22T08:42:21.538" v="126" actId="20577"/>
          <ac:spMkLst>
            <pc:docMk/>
            <pc:sldMk cId="518891267" sldId="257"/>
            <ac:spMk id="2" creationId="{10632CB5-9E65-41E2-B72C-D5F26241F900}"/>
          </ac:spMkLst>
        </pc:spChg>
        <pc:spChg chg="mod">
          <ac:chgData name="Segun  Osiki" userId="S::segunos@decagonhq.com::1924e0d2-8747-4669-b56d-6d10252ce5d0" providerId="AD" clId="Web-{B50D1FE1-8B67-44D2-B16F-E07394BE4689}" dt="2024-02-22T09:21:07.207" v="1239" actId="20577"/>
          <ac:spMkLst>
            <pc:docMk/>
            <pc:sldMk cId="518891267" sldId="257"/>
            <ac:spMk id="3" creationId="{33C1504B-EC6F-A086-F0CB-C2336D161A1D}"/>
          </ac:spMkLst>
        </pc:spChg>
      </pc:sldChg>
      <pc:sldChg chg="modSp new">
        <pc:chgData name="Segun  Osiki" userId="S::segunos@decagonhq.com::1924e0d2-8747-4669-b56d-6d10252ce5d0" providerId="AD" clId="Web-{B50D1FE1-8B67-44D2-B16F-E07394BE4689}" dt="2024-02-22T13:41:56.309" v="2260" actId="20577"/>
        <pc:sldMkLst>
          <pc:docMk/>
          <pc:sldMk cId="2507407915" sldId="258"/>
        </pc:sldMkLst>
        <pc:spChg chg="mod">
          <ac:chgData name="Segun  Osiki" userId="S::segunos@decagonhq.com::1924e0d2-8747-4669-b56d-6d10252ce5d0" providerId="AD" clId="Web-{B50D1FE1-8B67-44D2-B16F-E07394BE4689}" dt="2024-02-22T09:21:17.442" v="1242" actId="20577"/>
          <ac:spMkLst>
            <pc:docMk/>
            <pc:sldMk cId="2507407915" sldId="258"/>
            <ac:spMk id="2" creationId="{76869318-1021-7E48-EA69-98673436F2F3}"/>
          </ac:spMkLst>
        </pc:spChg>
        <pc:spChg chg="mod">
          <ac:chgData name="Segun  Osiki" userId="S::segunos@decagonhq.com::1924e0d2-8747-4669-b56d-6d10252ce5d0" providerId="AD" clId="Web-{B50D1FE1-8B67-44D2-B16F-E07394BE4689}" dt="2024-02-22T13:41:56.309" v="2260" actId="20577"/>
          <ac:spMkLst>
            <pc:docMk/>
            <pc:sldMk cId="2507407915" sldId="258"/>
            <ac:spMk id="3" creationId="{EC138272-BE16-6DDB-FF49-FB067E51454A}"/>
          </ac:spMkLst>
        </pc:spChg>
      </pc:sldChg>
      <pc:sldChg chg="modSp new">
        <pc:chgData name="Segun  Osiki" userId="S::segunos@decagonhq.com::1924e0d2-8747-4669-b56d-6d10252ce5d0" providerId="AD" clId="Web-{B50D1FE1-8B67-44D2-B16F-E07394BE4689}" dt="2024-02-22T14:07:33.552" v="3330" actId="20577"/>
        <pc:sldMkLst>
          <pc:docMk/>
          <pc:sldMk cId="2939662113" sldId="259"/>
        </pc:sldMkLst>
        <pc:spChg chg="mod">
          <ac:chgData name="Segun  Osiki" userId="S::segunos@decagonhq.com::1924e0d2-8747-4669-b56d-6d10252ce5d0" providerId="AD" clId="Web-{B50D1FE1-8B67-44D2-B16F-E07394BE4689}" dt="2024-02-22T13:42:06.591" v="2263" actId="20577"/>
          <ac:spMkLst>
            <pc:docMk/>
            <pc:sldMk cId="2939662113" sldId="259"/>
            <ac:spMk id="2" creationId="{C4193AB7-88FB-567E-BBAD-EB3CE93E26B6}"/>
          </ac:spMkLst>
        </pc:spChg>
        <pc:spChg chg="mod">
          <ac:chgData name="Segun  Osiki" userId="S::segunos@decagonhq.com::1924e0d2-8747-4669-b56d-6d10252ce5d0" providerId="AD" clId="Web-{B50D1FE1-8B67-44D2-B16F-E07394BE4689}" dt="2024-02-22T14:07:33.552" v="3330" actId="20577"/>
          <ac:spMkLst>
            <pc:docMk/>
            <pc:sldMk cId="2939662113" sldId="259"/>
            <ac:spMk id="3" creationId="{73A66468-D846-E4ED-E1C9-C5C23800EFDC}"/>
          </ac:spMkLst>
        </pc:spChg>
      </pc:sldChg>
      <pc:sldChg chg="modSp new">
        <pc:chgData name="Segun  Osiki" userId="S::segunos@decagonhq.com::1924e0d2-8747-4669-b56d-6d10252ce5d0" providerId="AD" clId="Web-{B50D1FE1-8B67-44D2-B16F-E07394BE4689}" dt="2024-02-22T14:42:20.013" v="3644" actId="20577"/>
        <pc:sldMkLst>
          <pc:docMk/>
          <pc:sldMk cId="4270610495" sldId="260"/>
        </pc:sldMkLst>
        <pc:spChg chg="mod">
          <ac:chgData name="Segun  Osiki" userId="S::segunos@decagonhq.com::1924e0d2-8747-4669-b56d-6d10252ce5d0" providerId="AD" clId="Web-{B50D1FE1-8B67-44D2-B16F-E07394BE4689}" dt="2024-02-22T14:07:42.302" v="3333" actId="20577"/>
          <ac:spMkLst>
            <pc:docMk/>
            <pc:sldMk cId="4270610495" sldId="260"/>
            <ac:spMk id="2" creationId="{1A70B624-4DE6-5E2D-8C39-235F65717183}"/>
          </ac:spMkLst>
        </pc:spChg>
        <pc:spChg chg="mod">
          <ac:chgData name="Segun  Osiki" userId="S::segunos@decagonhq.com::1924e0d2-8747-4669-b56d-6d10252ce5d0" providerId="AD" clId="Web-{B50D1FE1-8B67-44D2-B16F-E07394BE4689}" dt="2024-02-22T14:42:20.013" v="3644" actId="20577"/>
          <ac:spMkLst>
            <pc:docMk/>
            <pc:sldMk cId="4270610495" sldId="260"/>
            <ac:spMk id="3" creationId="{873CD5AF-78A3-03E3-CCB3-9DACF1192606}"/>
          </ac:spMkLst>
        </pc:spChg>
      </pc:sldChg>
    </pc:docChg>
  </pc:docChgLst>
  <pc:docChgLst>
    <pc:chgData name="Segun  Osiki" userId="S::segunos@decagonhq.com::1924e0d2-8747-4669-b56d-6d10252ce5d0" providerId="AD" clId="Web-{4EAB142D-747D-9EC4-B674-713206CB79FC}"/>
    <pc:docChg chg="modSld">
      <pc:chgData name="Segun  Osiki" userId="S::segunos@decagonhq.com::1924e0d2-8747-4669-b56d-6d10252ce5d0" providerId="AD" clId="Web-{4EAB142D-747D-9EC4-B674-713206CB79FC}" dt="2024-05-26T13:37:38.962" v="190" actId="20577"/>
      <pc:docMkLst>
        <pc:docMk/>
      </pc:docMkLst>
      <pc:sldChg chg="modSp">
        <pc:chgData name="Segun  Osiki" userId="S::segunos@decagonhq.com::1924e0d2-8747-4669-b56d-6d10252ce5d0" providerId="AD" clId="Web-{4EAB142D-747D-9EC4-B674-713206CB79FC}" dt="2024-05-26T12:15:52.285" v="0" actId="20577"/>
        <pc:sldMkLst>
          <pc:docMk/>
          <pc:sldMk cId="2939662113" sldId="259"/>
        </pc:sldMkLst>
        <pc:spChg chg="mod">
          <ac:chgData name="Segun  Osiki" userId="S::segunos@decagonhq.com::1924e0d2-8747-4669-b56d-6d10252ce5d0" providerId="AD" clId="Web-{4EAB142D-747D-9EC4-B674-713206CB79FC}" dt="2024-05-26T12:15:52.285" v="0" actId="20577"/>
          <ac:spMkLst>
            <pc:docMk/>
            <pc:sldMk cId="2939662113" sldId="259"/>
            <ac:spMk id="3" creationId="{73A66468-D846-E4ED-E1C9-C5C23800EFDC}"/>
          </ac:spMkLst>
        </pc:spChg>
      </pc:sldChg>
      <pc:sldChg chg="modSp">
        <pc:chgData name="Segun  Osiki" userId="S::segunos@decagonhq.com::1924e0d2-8747-4669-b56d-6d10252ce5d0" providerId="AD" clId="Web-{4EAB142D-747D-9EC4-B674-713206CB79FC}" dt="2024-05-26T13:16:30.962" v="172" actId="20577"/>
        <pc:sldMkLst>
          <pc:docMk/>
          <pc:sldMk cId="4270610495" sldId="260"/>
        </pc:sldMkLst>
        <pc:spChg chg="mod">
          <ac:chgData name="Segun  Osiki" userId="S::segunos@decagonhq.com::1924e0d2-8747-4669-b56d-6d10252ce5d0" providerId="AD" clId="Web-{4EAB142D-747D-9EC4-B674-713206CB79FC}" dt="2024-05-26T13:16:30.962" v="172" actId="20577"/>
          <ac:spMkLst>
            <pc:docMk/>
            <pc:sldMk cId="4270610495" sldId="260"/>
            <ac:spMk id="3" creationId="{873CD5AF-78A3-03E3-CCB3-9DACF1192606}"/>
          </ac:spMkLst>
        </pc:spChg>
      </pc:sldChg>
      <pc:sldChg chg="modSp">
        <pc:chgData name="Segun  Osiki" userId="S::segunos@decagonhq.com::1924e0d2-8747-4669-b56d-6d10252ce5d0" providerId="AD" clId="Web-{4EAB142D-747D-9EC4-B674-713206CB79FC}" dt="2024-05-26T13:24:45.496" v="175" actId="20577"/>
        <pc:sldMkLst>
          <pc:docMk/>
          <pc:sldMk cId="3768833525" sldId="261"/>
        </pc:sldMkLst>
        <pc:spChg chg="mod">
          <ac:chgData name="Segun  Osiki" userId="S::segunos@decagonhq.com::1924e0d2-8747-4669-b56d-6d10252ce5d0" providerId="AD" clId="Web-{4EAB142D-747D-9EC4-B674-713206CB79FC}" dt="2024-05-26T13:24:45.496" v="175" actId="20577"/>
          <ac:spMkLst>
            <pc:docMk/>
            <pc:sldMk cId="3768833525" sldId="261"/>
            <ac:spMk id="3" creationId="{6C785B85-908F-2397-9E0E-CBB7CE59862F}"/>
          </ac:spMkLst>
        </pc:spChg>
      </pc:sldChg>
      <pc:sldChg chg="modSp">
        <pc:chgData name="Segun  Osiki" userId="S::segunos@decagonhq.com::1924e0d2-8747-4669-b56d-6d10252ce5d0" providerId="AD" clId="Web-{4EAB142D-747D-9EC4-B674-713206CB79FC}" dt="2024-05-26T13:37:38.962" v="190" actId="20577"/>
        <pc:sldMkLst>
          <pc:docMk/>
          <pc:sldMk cId="62928665" sldId="262"/>
        </pc:sldMkLst>
        <pc:spChg chg="mod">
          <ac:chgData name="Segun  Osiki" userId="S::segunos@decagonhq.com::1924e0d2-8747-4669-b56d-6d10252ce5d0" providerId="AD" clId="Web-{4EAB142D-747D-9EC4-B674-713206CB79FC}" dt="2024-05-26T13:37:38.962" v="190" actId="20577"/>
          <ac:spMkLst>
            <pc:docMk/>
            <pc:sldMk cId="62928665" sldId="262"/>
            <ac:spMk id="3" creationId="{EE5D90DE-346C-13FA-7039-E2ECCEA7710C}"/>
          </ac:spMkLst>
        </pc:spChg>
      </pc:sldChg>
    </pc:docChg>
  </pc:docChgLst>
  <pc:docChgLst>
    <pc:chgData name="Segun  Osiki" userId="S::segunos@decagonhq.com::1924e0d2-8747-4669-b56d-6d10252ce5d0" providerId="AD" clId="Web-{7AD4E051-75BD-52BC-98AA-9010ACAC10F5}"/>
    <pc:docChg chg="addSld modSld">
      <pc:chgData name="Segun  Osiki" userId="S::segunos@decagonhq.com::1924e0d2-8747-4669-b56d-6d10252ce5d0" providerId="AD" clId="Web-{7AD4E051-75BD-52BC-98AA-9010ACAC10F5}" dt="2024-02-24T07:58:33.759" v="1151" actId="20577"/>
      <pc:docMkLst>
        <pc:docMk/>
      </pc:docMkLst>
      <pc:sldChg chg="modSp">
        <pc:chgData name="Segun  Osiki" userId="S::segunos@decagonhq.com::1924e0d2-8747-4669-b56d-6d10252ce5d0" providerId="AD" clId="Web-{7AD4E051-75BD-52BC-98AA-9010ACAC10F5}" dt="2024-02-24T07:24:43.950" v="1082" actId="20577"/>
        <pc:sldMkLst>
          <pc:docMk/>
          <pc:sldMk cId="4270610495" sldId="260"/>
        </pc:sldMkLst>
        <pc:spChg chg="mod">
          <ac:chgData name="Segun  Osiki" userId="S::segunos@decagonhq.com::1924e0d2-8747-4669-b56d-6d10252ce5d0" providerId="AD" clId="Web-{7AD4E051-75BD-52BC-98AA-9010ACAC10F5}" dt="2024-02-24T07:24:43.950" v="1082" actId="20577"/>
          <ac:spMkLst>
            <pc:docMk/>
            <pc:sldMk cId="4270610495" sldId="260"/>
            <ac:spMk id="3" creationId="{873CD5AF-78A3-03E3-CCB3-9DACF1192606}"/>
          </ac:spMkLst>
        </pc:spChg>
      </pc:sldChg>
      <pc:sldChg chg="modSp new">
        <pc:chgData name="Segun  Osiki" userId="S::segunos@decagonhq.com::1924e0d2-8747-4669-b56d-6d10252ce5d0" providerId="AD" clId="Web-{7AD4E051-75BD-52BC-98AA-9010ACAC10F5}" dt="2024-02-24T07:58:33.759" v="1151" actId="20577"/>
        <pc:sldMkLst>
          <pc:docMk/>
          <pc:sldMk cId="3768833525" sldId="261"/>
        </pc:sldMkLst>
        <pc:spChg chg="mod">
          <ac:chgData name="Segun  Osiki" userId="S::segunos@decagonhq.com::1924e0d2-8747-4669-b56d-6d10252ce5d0" providerId="AD" clId="Web-{7AD4E051-75BD-52BC-98AA-9010ACAC10F5}" dt="2024-02-24T07:03:22.667" v="679" actId="20577"/>
          <ac:spMkLst>
            <pc:docMk/>
            <pc:sldMk cId="3768833525" sldId="261"/>
            <ac:spMk id="2" creationId="{EC3E575D-F207-2FCD-FC61-932ECC941D26}"/>
          </ac:spMkLst>
        </pc:spChg>
        <pc:spChg chg="mod">
          <ac:chgData name="Segun  Osiki" userId="S::segunos@decagonhq.com::1924e0d2-8747-4669-b56d-6d10252ce5d0" providerId="AD" clId="Web-{7AD4E051-75BD-52BC-98AA-9010ACAC10F5}" dt="2024-02-24T07:58:33.759" v="1151" actId="20577"/>
          <ac:spMkLst>
            <pc:docMk/>
            <pc:sldMk cId="3768833525" sldId="261"/>
            <ac:spMk id="3" creationId="{6C785B85-908F-2397-9E0E-CBB7CE59862F}"/>
          </ac:spMkLst>
        </pc:spChg>
      </pc:sldChg>
    </pc:docChg>
  </pc:docChgLst>
  <pc:docChgLst>
    <pc:chgData name="Segun  Osiki" userId="S::segunos@decagonhq.com::1924e0d2-8747-4669-b56d-6d10252ce5d0" providerId="AD" clId="Web-{5CA8AA86-8D44-4EF6-9998-57E9C8DDDAB8}"/>
    <pc:docChg chg="addSld modSld">
      <pc:chgData name="Segun  Osiki" userId="S::segunos@decagonhq.com::1924e0d2-8747-4669-b56d-6d10252ce5d0" providerId="AD" clId="Web-{5CA8AA86-8D44-4EF6-9998-57E9C8DDDAB8}" dt="2024-02-27T14:12:28.941" v="1681" actId="20577"/>
      <pc:docMkLst>
        <pc:docMk/>
      </pc:docMkLst>
      <pc:sldChg chg="modSp">
        <pc:chgData name="Segun  Osiki" userId="S::segunos@decagonhq.com::1924e0d2-8747-4669-b56d-6d10252ce5d0" providerId="AD" clId="Web-{5CA8AA86-8D44-4EF6-9998-57E9C8DDDAB8}" dt="2024-02-27T07:22:38.781" v="117" actId="20577"/>
        <pc:sldMkLst>
          <pc:docMk/>
          <pc:sldMk cId="3228204139" sldId="266"/>
        </pc:sldMkLst>
        <pc:spChg chg="mod">
          <ac:chgData name="Segun  Osiki" userId="S::segunos@decagonhq.com::1924e0d2-8747-4669-b56d-6d10252ce5d0" providerId="AD" clId="Web-{5CA8AA86-8D44-4EF6-9998-57E9C8DDDAB8}" dt="2024-02-27T07:19:03.423" v="0" actId="20577"/>
          <ac:spMkLst>
            <pc:docMk/>
            <pc:sldMk cId="3228204139" sldId="266"/>
            <ac:spMk id="2" creationId="{EAC9FD50-A1FE-C0E7-5C10-7B7B93126131}"/>
          </ac:spMkLst>
        </pc:spChg>
        <pc:spChg chg="mod">
          <ac:chgData name="Segun  Osiki" userId="S::segunos@decagonhq.com::1924e0d2-8747-4669-b56d-6d10252ce5d0" providerId="AD" clId="Web-{5CA8AA86-8D44-4EF6-9998-57E9C8DDDAB8}" dt="2024-02-27T07:22:38.781" v="117" actId="20577"/>
          <ac:spMkLst>
            <pc:docMk/>
            <pc:sldMk cId="3228204139" sldId="266"/>
            <ac:spMk id="3" creationId="{C148CA96-9B92-701F-FE9B-35FD2063EF3D}"/>
          </ac:spMkLst>
        </pc:spChg>
      </pc:sldChg>
      <pc:sldChg chg="modSp new">
        <pc:chgData name="Segun  Osiki" userId="S::segunos@decagonhq.com::1924e0d2-8747-4669-b56d-6d10252ce5d0" providerId="AD" clId="Web-{5CA8AA86-8D44-4EF6-9998-57E9C8DDDAB8}" dt="2024-02-27T14:12:28.941" v="1681" actId="20577"/>
        <pc:sldMkLst>
          <pc:docMk/>
          <pc:sldMk cId="73298456" sldId="267"/>
        </pc:sldMkLst>
        <pc:spChg chg="mod">
          <ac:chgData name="Segun  Osiki" userId="S::segunos@decagonhq.com::1924e0d2-8747-4669-b56d-6d10252ce5d0" providerId="AD" clId="Web-{5CA8AA86-8D44-4EF6-9998-57E9C8DDDAB8}" dt="2024-02-27T07:19:50.223" v="4" actId="20577"/>
          <ac:spMkLst>
            <pc:docMk/>
            <pc:sldMk cId="73298456" sldId="267"/>
            <ac:spMk id="2" creationId="{2A6C0923-AAD0-2478-63C5-3EB6954FB53F}"/>
          </ac:spMkLst>
        </pc:spChg>
        <pc:spChg chg="mod">
          <ac:chgData name="Segun  Osiki" userId="S::segunos@decagonhq.com::1924e0d2-8747-4669-b56d-6d10252ce5d0" providerId="AD" clId="Web-{5CA8AA86-8D44-4EF6-9998-57E9C8DDDAB8}" dt="2024-02-27T14:12:28.941" v="1681" actId="20577"/>
          <ac:spMkLst>
            <pc:docMk/>
            <pc:sldMk cId="73298456" sldId="267"/>
            <ac:spMk id="3" creationId="{FB170A14-EE7A-3868-B24C-9C471C10C901}"/>
          </ac:spMkLst>
        </pc:spChg>
      </pc:sldChg>
      <pc:sldChg chg="modSp new">
        <pc:chgData name="Segun  Osiki" userId="S::segunos@decagonhq.com::1924e0d2-8747-4669-b56d-6d10252ce5d0" providerId="AD" clId="Web-{5CA8AA86-8D44-4EF6-9998-57E9C8DDDAB8}" dt="2024-02-27T12:55:02.478" v="1677" actId="20577"/>
        <pc:sldMkLst>
          <pc:docMk/>
          <pc:sldMk cId="2321355979" sldId="268"/>
        </pc:sldMkLst>
        <pc:spChg chg="mod">
          <ac:chgData name="Segun  Osiki" userId="S::segunos@decagonhq.com::1924e0d2-8747-4669-b56d-6d10252ce5d0" providerId="AD" clId="Web-{5CA8AA86-8D44-4EF6-9998-57E9C8DDDAB8}" dt="2024-02-27T12:55:02.478" v="1677" actId="20577"/>
          <ac:spMkLst>
            <pc:docMk/>
            <pc:sldMk cId="2321355979" sldId="268"/>
            <ac:spMk id="3" creationId="{3872C9CB-F4FD-7A40-4693-F9A366E5649A}"/>
          </ac:spMkLst>
        </pc:spChg>
      </pc:sldChg>
    </pc:docChg>
  </pc:docChgLst>
  <pc:docChgLst>
    <pc:chgData name="Segun  Osiki" userId="S::segunos@decagonhq.com::1924e0d2-8747-4669-b56d-6d10252ce5d0" providerId="AD" clId="Web-{B34116F9-6116-AAD5-024C-D08F554C5108}"/>
    <pc:docChg chg="modSld">
      <pc:chgData name="Segun  Osiki" userId="S::segunos@decagonhq.com::1924e0d2-8747-4669-b56d-6d10252ce5d0" providerId="AD" clId="Web-{B34116F9-6116-AAD5-024C-D08F554C5108}" dt="2024-02-28T13:30:27.843" v="127" actId="20577"/>
      <pc:docMkLst>
        <pc:docMk/>
      </pc:docMkLst>
      <pc:sldChg chg="modSp">
        <pc:chgData name="Segun  Osiki" userId="S::segunos@decagonhq.com::1924e0d2-8747-4669-b56d-6d10252ce5d0" providerId="AD" clId="Web-{B34116F9-6116-AAD5-024C-D08F554C5108}" dt="2024-02-28T00:50:16.447" v="126" actId="20577"/>
        <pc:sldMkLst>
          <pc:docMk/>
          <pc:sldMk cId="566028108" sldId="265"/>
        </pc:sldMkLst>
        <pc:spChg chg="mod">
          <ac:chgData name="Segun  Osiki" userId="S::segunos@decagonhq.com::1924e0d2-8747-4669-b56d-6d10252ce5d0" providerId="AD" clId="Web-{B34116F9-6116-AAD5-024C-D08F554C5108}" dt="2024-02-28T00:50:16.447" v="126" actId="20577"/>
          <ac:spMkLst>
            <pc:docMk/>
            <pc:sldMk cId="566028108" sldId="265"/>
            <ac:spMk id="3" creationId="{DAB36D8D-3AC2-873B-6871-E8605499FBB2}"/>
          </ac:spMkLst>
        </pc:spChg>
      </pc:sldChg>
      <pc:sldChg chg="modSp">
        <pc:chgData name="Segun  Osiki" userId="S::segunos@decagonhq.com::1924e0d2-8747-4669-b56d-6d10252ce5d0" providerId="AD" clId="Web-{B34116F9-6116-AAD5-024C-D08F554C5108}" dt="2024-02-28T13:30:27.843" v="127" actId="20577"/>
        <pc:sldMkLst>
          <pc:docMk/>
          <pc:sldMk cId="2321355979" sldId="268"/>
        </pc:sldMkLst>
        <pc:spChg chg="mod">
          <ac:chgData name="Segun  Osiki" userId="S::segunos@decagonhq.com::1924e0d2-8747-4669-b56d-6d10252ce5d0" providerId="AD" clId="Web-{B34116F9-6116-AAD5-024C-D08F554C5108}" dt="2024-02-27T23:28:27.164" v="78" actId="1076"/>
          <ac:spMkLst>
            <pc:docMk/>
            <pc:sldMk cId="2321355979" sldId="268"/>
            <ac:spMk id="2" creationId="{6F90D667-BCB1-C50B-884F-8243FE6B5D6A}"/>
          </ac:spMkLst>
        </pc:spChg>
        <pc:spChg chg="mod">
          <ac:chgData name="Segun  Osiki" userId="S::segunos@decagonhq.com::1924e0d2-8747-4669-b56d-6d10252ce5d0" providerId="AD" clId="Web-{B34116F9-6116-AAD5-024C-D08F554C5108}" dt="2024-02-28T13:30:27.843" v="127" actId="20577"/>
          <ac:spMkLst>
            <pc:docMk/>
            <pc:sldMk cId="2321355979" sldId="268"/>
            <ac:spMk id="3" creationId="{3872C9CB-F4FD-7A40-4693-F9A366E564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27/05/2024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etcode.com/problems/palindrome-linked-list/" TargetMode="External"/><Relationship Id="rId2" Type="http://schemas.openxmlformats.org/officeDocument/2006/relationships/hyperlink" Target="https://leetcode.com/problems/reverse-linked-list/" TargetMode="External"/><Relationship Id="rId1" Type="http://schemas.openxmlformats.org/officeDocument/2006/relationships/slideLayout" Target="../slideLayouts/slideLayout2.xml"/><Relationship Id="rId5" Type="http://schemas.openxmlformats.org/officeDocument/2006/relationships/hyperlink" Target="https://leetcode.com/problems/remove-linked-list-elements/description/" TargetMode="External"/><Relationship Id="rId4" Type="http://schemas.openxmlformats.org/officeDocument/2006/relationships/hyperlink" Target="https://leetcode.com/problems/middle-of-the-linked-li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4440" y="1509820"/>
            <a:ext cx="9363560" cy="682788"/>
          </a:xfrm>
        </p:spPr>
        <p:txBody>
          <a:bodyPr>
            <a:normAutofit/>
          </a:bodyPr>
          <a:lstStyle/>
          <a:p>
            <a:r>
              <a:rPr lang="en-GB" sz="4000" dirty="0">
                <a:solidFill>
                  <a:schemeClr val="accent6"/>
                </a:solidFill>
                <a:ea typeface="Calibri Light"/>
                <a:cs typeface="Calibri Light"/>
              </a:rPr>
              <a:t>Functional Programming in java</a:t>
            </a:r>
            <a:endParaRPr lang="en-GB" sz="4000" dirty="0">
              <a:solidFill>
                <a:schemeClr val="accent6"/>
              </a:solidFill>
            </a:endParaRPr>
          </a:p>
        </p:txBody>
      </p:sp>
      <p:sp>
        <p:nvSpPr>
          <p:cNvPr id="3" name="Subtitle 2"/>
          <p:cNvSpPr>
            <a:spLocks noGrp="1"/>
          </p:cNvSpPr>
          <p:nvPr>
            <p:ph type="subTitle" idx="1"/>
          </p:nvPr>
        </p:nvSpPr>
        <p:spPr>
          <a:xfrm>
            <a:off x="1136543" y="2194276"/>
            <a:ext cx="9531457" cy="4316303"/>
          </a:xfrm>
        </p:spPr>
        <p:txBody>
          <a:bodyPr vert="horz" lIns="91440" tIns="45720" rIns="91440" bIns="45720" rtlCol="0" anchor="t">
            <a:normAutofit/>
          </a:bodyPr>
          <a:lstStyle/>
          <a:p>
            <a:r>
              <a:rPr lang="en-GB" sz="2000" dirty="0">
                <a:ea typeface="Calibri" panose="020F0502020204030204"/>
                <a:cs typeface="Calibri" panose="020F0502020204030204"/>
              </a:rPr>
              <a:t>CONTENTS</a:t>
            </a:r>
          </a:p>
          <a:p>
            <a:pPr marL="457200" indent="-457200" algn="l">
              <a:buAutoNum type="arabicPeriod"/>
            </a:pPr>
            <a:r>
              <a:rPr lang="en-GB" sz="2000" dirty="0">
                <a:ea typeface="Calibri" panose="020F0502020204030204"/>
                <a:cs typeface="Calibri" panose="020F0502020204030204"/>
              </a:rPr>
              <a:t>What is imperative and declarative programming.</a:t>
            </a:r>
          </a:p>
          <a:p>
            <a:pPr marL="457200" indent="-457200" algn="l">
              <a:buAutoNum type="arabicPeriod"/>
            </a:pPr>
            <a:r>
              <a:rPr lang="en-GB" sz="2000" dirty="0">
                <a:ea typeface="Calibri" panose="020F0502020204030204"/>
                <a:cs typeface="Calibri" panose="020F0502020204030204"/>
              </a:rPr>
              <a:t>Understand lambda expression</a:t>
            </a:r>
          </a:p>
          <a:p>
            <a:pPr marL="457200" indent="-457200" algn="l">
              <a:buAutoNum type="arabicPeriod"/>
            </a:pPr>
            <a:r>
              <a:rPr lang="en-GB" sz="2000">
                <a:ea typeface="Calibri" panose="020F0502020204030204"/>
                <a:cs typeface="Calibri" panose="020F0502020204030204"/>
              </a:rPr>
              <a:t>Understand functional interfaces(predicate, supplier, consumer)</a:t>
            </a:r>
          </a:p>
          <a:p>
            <a:pPr marL="457200" indent="-457200" algn="l">
              <a:buAutoNum type="arabicPeriod"/>
            </a:pPr>
            <a:r>
              <a:rPr lang="en-GB" sz="2000" dirty="0">
                <a:ea typeface="Calibri" panose="020F0502020204030204"/>
                <a:cs typeface="Calibri" panose="020F0502020204030204"/>
              </a:rPr>
              <a:t>Understand streams API</a:t>
            </a:r>
          </a:p>
          <a:p>
            <a:pPr algn="l"/>
            <a:endParaRPr lang="en-GB" sz="2000"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C098-5697-CABE-4519-4F2FAA9884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3FDC33-2896-2F31-23C9-A771DB3CC299}"/>
              </a:ext>
            </a:extLst>
          </p:cNvPr>
          <p:cNvSpPr>
            <a:spLocks noGrp="1"/>
          </p:cNvSpPr>
          <p:nvPr>
            <p:ph idx="1"/>
          </p:nvPr>
        </p:nvSpPr>
        <p:spPr/>
        <p:txBody>
          <a:bodyPr vert="horz" lIns="91440" tIns="45720" rIns="91440" bIns="45720" rtlCol="0" anchor="t">
            <a:normAutofit/>
          </a:bodyPr>
          <a:lstStyle/>
          <a:p>
            <a:r>
              <a:rPr lang="en-US" b="1" dirty="0">
                <a:solidFill>
                  <a:schemeClr val="tx1">
                    <a:lumMod val="50000"/>
                    <a:lumOff val="50000"/>
                  </a:schemeClr>
                </a:solidFill>
              </a:rPr>
              <a:t>Consumer</a:t>
            </a:r>
            <a:endParaRPr lang="en-US" dirty="0">
              <a:solidFill>
                <a:schemeClr val="tx1">
                  <a:lumMod val="50000"/>
                  <a:lumOff val="50000"/>
                </a:schemeClr>
              </a:solidFill>
              <a:ea typeface="Calibri" panose="020F0502020204030204"/>
              <a:cs typeface="Calibri" panose="020F0502020204030204"/>
            </a:endParaRPr>
          </a:p>
          <a:p>
            <a:r>
              <a:rPr lang="en-US" sz="1200" dirty="0">
                <a:ea typeface="+mn-lt"/>
                <a:cs typeface="+mn-lt"/>
              </a:rPr>
              <a:t>What is A </a:t>
            </a:r>
            <a:r>
              <a:rPr lang="en-US" sz="1200" b="1" dirty="0">
                <a:ea typeface="+mn-lt"/>
                <a:cs typeface="+mn-lt"/>
              </a:rPr>
              <a:t>Consumer?</a:t>
            </a:r>
            <a:r>
              <a:rPr lang="en-US" sz="1200" dirty="0">
                <a:ea typeface="+mn-lt"/>
                <a:cs typeface="+mn-lt"/>
              </a:rPr>
              <a:t> is a functional interface that represents an operation that takes a single input argument and returns no result. It is typically used for operations that perform side effects.</a:t>
            </a:r>
            <a:endParaRPr lang="en-US" sz="1200" dirty="0">
              <a:ea typeface="Calibri"/>
              <a:cs typeface="Calibri"/>
            </a:endParaRPr>
          </a:p>
          <a:p>
            <a:r>
              <a:rPr lang="en-US" sz="1200" dirty="0">
                <a:ea typeface="+mn-lt"/>
                <a:cs typeface="+mn-lt"/>
              </a:rPr>
              <a:t>In Java, a </a:t>
            </a:r>
            <a:r>
              <a:rPr lang="en-US" sz="1200" b="1" dirty="0">
                <a:ea typeface="+mn-lt"/>
                <a:cs typeface="+mn-lt"/>
              </a:rPr>
              <a:t>Consumer</a:t>
            </a:r>
            <a:r>
              <a:rPr lang="en-US" sz="1200" dirty="0">
                <a:ea typeface="+mn-lt"/>
                <a:cs typeface="+mn-lt"/>
              </a:rPr>
              <a:t> is often used to perform side-effect operations. Side effects are actions that modify some state or interact with the outside world, such as printing to the console, modifying a data structure, writing to a file, or updating a database.</a:t>
            </a:r>
            <a:endParaRPr lang="en-US" sz="1200" dirty="0">
              <a:ea typeface="Calibri"/>
              <a:cs typeface="Calibri"/>
            </a:endParaRPr>
          </a:p>
          <a:p>
            <a:r>
              <a:rPr lang="en-US" sz="1200" dirty="0">
                <a:ea typeface="+mn-lt"/>
                <a:cs typeface="+mn-lt"/>
              </a:rPr>
              <a:t>A common use of a consumer is to print each element of a collection to the console. This operation produces a side effect (output to the console) but does not modify the elements themselves or produce</a:t>
            </a:r>
          </a:p>
          <a:p>
            <a:endParaRPr lang="en-US" sz="1200" dirty="0">
              <a:ea typeface="Calibri"/>
              <a:cs typeface="Calibri"/>
            </a:endParaRPr>
          </a:p>
          <a:p>
            <a:pPr marL="0" indent="0">
              <a:buNone/>
            </a:pPr>
            <a:r>
              <a:rPr lang="en-US" sz="1200" dirty="0">
                <a:ea typeface="Calibri"/>
                <a:cs typeface="Calibri"/>
              </a:rPr>
              <a:t>Class activity 13A : lets see an example of using consumer interface</a:t>
            </a:r>
            <a:endParaRPr lang="en-US" dirty="0">
              <a:ea typeface="Calibri"/>
              <a:cs typeface="Calibri"/>
            </a:endParaRPr>
          </a:p>
        </p:txBody>
      </p:sp>
    </p:spTree>
    <p:extLst>
      <p:ext uri="{BB962C8B-B14F-4D97-AF65-F5344CB8AC3E}">
        <p14:creationId xmlns:p14="http://schemas.microsoft.com/office/powerpoint/2010/main" val="395436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E22C-0677-A19E-6882-CCBE237E545E}"/>
              </a:ext>
            </a:extLst>
          </p:cNvPr>
          <p:cNvSpPr>
            <a:spLocks noGrp="1"/>
          </p:cNvSpPr>
          <p:nvPr>
            <p:ph type="title"/>
          </p:nvPr>
        </p:nvSpPr>
        <p:spPr/>
        <p:txBody>
          <a:bodyPr/>
          <a:lstStyle/>
          <a:p>
            <a:pPr algn="ctr"/>
            <a:r>
              <a:rPr lang="en-GB" sz="4000">
                <a:solidFill>
                  <a:schemeClr val="accent6"/>
                </a:solidFill>
                <a:ea typeface="+mj-lt"/>
                <a:cs typeface="+mj-lt"/>
              </a:rPr>
              <a:t>Functional Programming in java</a:t>
            </a:r>
            <a:endParaRPr lang="en-US"/>
          </a:p>
        </p:txBody>
      </p:sp>
      <p:sp>
        <p:nvSpPr>
          <p:cNvPr id="3" name="Content Placeholder 2">
            <a:extLst>
              <a:ext uri="{FF2B5EF4-FFF2-40B4-BE49-F238E27FC236}">
                <a16:creationId xmlns:a16="http://schemas.microsoft.com/office/drawing/2014/main" id="{DAB36D8D-3AC2-873B-6871-E8605499FBB2}"/>
              </a:ext>
            </a:extLst>
          </p:cNvPr>
          <p:cNvSpPr>
            <a:spLocks noGrp="1"/>
          </p:cNvSpPr>
          <p:nvPr>
            <p:ph idx="1"/>
          </p:nvPr>
        </p:nvSpPr>
        <p:spPr/>
        <p:txBody>
          <a:bodyPr vert="horz" lIns="91440" tIns="45720" rIns="91440" bIns="45720" rtlCol="0" anchor="t">
            <a:normAutofit/>
          </a:bodyPr>
          <a:lstStyle/>
          <a:p>
            <a:r>
              <a:rPr lang="en-GB" sz="1200" dirty="0">
                <a:ea typeface="Calibri" panose="020F0502020204030204"/>
                <a:cs typeface="Calibri" panose="020F0502020204030204"/>
              </a:rPr>
              <a:t>Class activity 12A – </a:t>
            </a:r>
            <a:r>
              <a:rPr lang="en-GB" sz="1200">
                <a:ea typeface="Calibri" panose="020F0502020204030204"/>
                <a:cs typeface="Calibri" panose="020F0502020204030204"/>
              </a:rPr>
              <a:t>let's see the usage</a:t>
            </a:r>
            <a:r>
              <a:rPr lang="en-GB" sz="1200" dirty="0">
                <a:ea typeface="Calibri" panose="020F0502020204030204"/>
                <a:cs typeface="Calibri" panose="020F0502020204030204"/>
              </a:rPr>
              <a:t> of the Predicate to test if a number is even</a:t>
            </a:r>
          </a:p>
          <a:p>
            <a:endParaRPr lang="en-GB" sz="1200" dirty="0">
              <a:ea typeface="Calibri" panose="020F0502020204030204"/>
              <a:cs typeface="Calibri" panose="020F0502020204030204"/>
            </a:endParaRPr>
          </a:p>
          <a:p>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56602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FD50-A1FE-C0E7-5C10-7B7B93126131}"/>
              </a:ext>
            </a:extLst>
          </p:cNvPr>
          <p:cNvSpPr>
            <a:spLocks noGrp="1"/>
          </p:cNvSpPr>
          <p:nvPr>
            <p:ph type="title"/>
          </p:nvPr>
        </p:nvSpPr>
        <p:spPr/>
        <p:txBody>
          <a:bodyPr/>
          <a:lstStyle/>
          <a:p>
            <a:pPr algn="ctr"/>
            <a:r>
              <a:rPr lang="en-GB" dirty="0">
                <a:cs typeface="Calibri Light" panose="020F0302020204030204"/>
              </a:rPr>
              <a:t>Data Structure</a:t>
            </a:r>
          </a:p>
        </p:txBody>
      </p:sp>
      <p:sp>
        <p:nvSpPr>
          <p:cNvPr id="3" name="Content Placeholder 2">
            <a:extLst>
              <a:ext uri="{FF2B5EF4-FFF2-40B4-BE49-F238E27FC236}">
                <a16:creationId xmlns:a16="http://schemas.microsoft.com/office/drawing/2014/main" id="{C148CA96-9B92-701F-FE9B-35FD2063EF3D}"/>
              </a:ext>
            </a:extLst>
          </p:cNvPr>
          <p:cNvSpPr>
            <a:spLocks noGrp="1"/>
          </p:cNvSpPr>
          <p:nvPr>
            <p:ph idx="1"/>
          </p:nvPr>
        </p:nvSpPr>
        <p:spPr/>
        <p:txBody>
          <a:bodyPr vert="horz" lIns="91440" tIns="45720" rIns="91440" bIns="45720" rtlCol="0" anchor="t">
            <a:noAutofit/>
          </a:bodyPr>
          <a:lstStyle/>
          <a:p>
            <a:r>
              <a:rPr lang="en-GB" sz="1600" dirty="0">
                <a:cs typeface="Calibri" panose="020F0502020204030204"/>
              </a:rPr>
              <a:t>What is java stack ? Stack is a linear data structure that follows a particular order in which the operations are performed. The order may be LIFO or FILO first in last out. LIFO means that the element that is inserted last comes out first. And FILO means that the element that is inserted first comes out last. An example of real world scenario of using stack is a deck of cards the card at the top is the first to me removed while the card at the bottom remains there for the longest period of time. To implement the stack it is required to maintained the pointer to the top of the stack, which is the last element to be inserted because we can easily access the element only from the top of the stack.</a:t>
            </a:r>
            <a:endParaRPr lang="en-US" sz="1600">
              <a:ea typeface="Calibri"/>
              <a:cs typeface="Calibri" panose="020F0502020204030204"/>
            </a:endParaRPr>
          </a:p>
          <a:p>
            <a:r>
              <a:rPr lang="en-GB" sz="1600" dirty="0">
                <a:cs typeface="Calibri" panose="020F0502020204030204"/>
              </a:rPr>
              <a:t>What are the basic operations on stack ? To make basic manipulations using stack there are some methods you need to be aware of :</a:t>
            </a:r>
            <a:endParaRPr lang="en-GB" sz="1600" dirty="0">
              <a:ea typeface="Calibri"/>
              <a:cs typeface="Calibri" panose="020F0502020204030204"/>
            </a:endParaRPr>
          </a:p>
          <a:p>
            <a:r>
              <a:rPr lang="en-GB" sz="1600" dirty="0">
                <a:cs typeface="Calibri" panose="020F0502020204030204"/>
              </a:rPr>
              <a:t>1. push() method -- it is used to insert an element into the stack.</a:t>
            </a:r>
            <a:endParaRPr lang="en-GB" sz="1600" dirty="0">
              <a:ea typeface="Calibri"/>
              <a:cs typeface="Calibri" panose="020F0502020204030204"/>
            </a:endParaRPr>
          </a:p>
          <a:p>
            <a:r>
              <a:rPr lang="en-GB" sz="1600" dirty="0">
                <a:cs typeface="Calibri" panose="020F0502020204030204"/>
              </a:rPr>
              <a:t>2. pop() -- it is used to removed an element from the stack.</a:t>
            </a:r>
            <a:endParaRPr lang="en-GB" sz="1600" dirty="0">
              <a:ea typeface="Calibri"/>
              <a:cs typeface="Calibri" panose="020F0502020204030204"/>
            </a:endParaRPr>
          </a:p>
          <a:p>
            <a:r>
              <a:rPr lang="en-GB" sz="1600" dirty="0">
                <a:cs typeface="Calibri" panose="020F0502020204030204"/>
              </a:rPr>
              <a:t>3. top() -- returns the top element of the stack.</a:t>
            </a:r>
            <a:endParaRPr lang="en-GB" sz="1600" dirty="0">
              <a:ea typeface="Calibri"/>
              <a:cs typeface="Calibri" panose="020F0502020204030204"/>
            </a:endParaRPr>
          </a:p>
          <a:p>
            <a:r>
              <a:rPr lang="en-GB" sz="1600" dirty="0">
                <a:cs typeface="Calibri" panose="020F0502020204030204"/>
              </a:rPr>
              <a:t>4. </a:t>
            </a:r>
            <a:r>
              <a:rPr lang="en-GB" sz="1600" err="1">
                <a:cs typeface="Calibri" panose="020F0502020204030204"/>
              </a:rPr>
              <a:t>isEmpty</a:t>
            </a:r>
            <a:r>
              <a:rPr lang="en-GB" sz="1600" dirty="0">
                <a:cs typeface="Calibri" panose="020F0502020204030204"/>
              </a:rPr>
              <a:t>() -- returns true if stack is empty, otherwise false</a:t>
            </a:r>
            <a:endParaRPr lang="en-GB" sz="1600" dirty="0">
              <a:ea typeface="Calibri"/>
              <a:cs typeface="Calibri" panose="020F0502020204030204"/>
            </a:endParaRPr>
          </a:p>
          <a:p>
            <a:r>
              <a:rPr lang="en-GB" sz="1600" dirty="0">
                <a:cs typeface="Calibri" panose="020F0502020204030204"/>
              </a:rPr>
              <a:t>5. size() -- returns the size of the stack.</a:t>
            </a:r>
            <a:endParaRPr lang="en-GB" sz="1600" dirty="0">
              <a:ea typeface="Calibri"/>
              <a:cs typeface="Calibri" panose="020F0502020204030204"/>
            </a:endParaRPr>
          </a:p>
          <a:p>
            <a:r>
              <a:rPr lang="en-GB" sz="1600" dirty="0">
                <a:cs typeface="Calibri" panose="020F0502020204030204"/>
              </a:rPr>
              <a:t>6. peek() -- it looks at the top of the element without removing it</a:t>
            </a:r>
            <a:endParaRPr lang="en-GB" sz="1600" dirty="0">
              <a:ea typeface="Calibri"/>
              <a:cs typeface="Calibri" panose="020F0502020204030204"/>
            </a:endParaRPr>
          </a:p>
          <a:p>
            <a:r>
              <a:rPr lang="en-GB" sz="1600" dirty="0">
                <a:cs typeface="Calibri" panose="020F0502020204030204"/>
              </a:rPr>
              <a:t>Types of stack : 1. fixed size and dynamic size.</a:t>
            </a:r>
            <a:endParaRPr lang="en-GB" sz="1600" dirty="0">
              <a:ea typeface="Calibri"/>
              <a:cs typeface="Calibri" panose="020F0502020204030204"/>
            </a:endParaRPr>
          </a:p>
          <a:p>
            <a:r>
              <a:rPr lang="en-GB" sz="1600" dirty="0">
                <a:cs typeface="Calibri" panose="020F0502020204030204"/>
              </a:rPr>
              <a:t>Fixed size stack :-  a fixed size stack is fixed and can not grow or shrink dynamically. If the stack is full and an attempt is made to add an element to it a stack over flow error will occur, while if the stack Is empty and attempt is made to remove element from it a stack under flow error will occur.</a:t>
            </a:r>
            <a:endParaRPr lang="en-GB" sz="1600" dirty="0">
              <a:ea typeface="Calibri"/>
              <a:cs typeface="Calibri" panose="020F0502020204030204"/>
            </a:endParaRPr>
          </a:p>
          <a:p>
            <a:r>
              <a:rPr lang="en-GB" sz="1600" dirty="0">
                <a:cs typeface="Calibri" panose="020F0502020204030204"/>
              </a:rPr>
              <a:t>Dynamic size stack :-- a dynamic size stack can grow or shrink dynamically, when the stack is full it automatically increases its size to accommodate it's new element, and when the stack is empty it decreases it's size automatically. This type of stack is implemented using a linked list as it allows for easy resizing of the stack</a:t>
            </a:r>
            <a:endParaRPr lang="en-GB" sz="1600" dirty="0">
              <a:ea typeface="Calibri"/>
              <a:cs typeface="Calibri" panose="020F0502020204030204"/>
            </a:endParaRPr>
          </a:p>
        </p:txBody>
      </p:sp>
    </p:spTree>
    <p:extLst>
      <p:ext uri="{BB962C8B-B14F-4D97-AF65-F5344CB8AC3E}">
        <p14:creationId xmlns:p14="http://schemas.microsoft.com/office/powerpoint/2010/main" val="322820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0923-AAD0-2478-63C5-3EB6954FB53F}"/>
              </a:ext>
            </a:extLst>
          </p:cNvPr>
          <p:cNvSpPr>
            <a:spLocks noGrp="1"/>
          </p:cNvSpPr>
          <p:nvPr>
            <p:ph type="title"/>
          </p:nvPr>
        </p:nvSpPr>
        <p:spPr/>
        <p:txBody>
          <a:bodyPr/>
          <a:lstStyle/>
          <a:p>
            <a:pPr algn="ctr"/>
            <a:r>
              <a:rPr lang="en-GB" dirty="0">
                <a:ea typeface="+mj-lt"/>
                <a:cs typeface="+mj-lt"/>
              </a:rPr>
              <a:t>Data Structure</a:t>
            </a:r>
            <a:endParaRPr lang="en-US" dirty="0">
              <a:ea typeface="+mj-lt"/>
              <a:cs typeface="+mj-lt"/>
            </a:endParaRPr>
          </a:p>
        </p:txBody>
      </p:sp>
      <p:sp>
        <p:nvSpPr>
          <p:cNvPr id="3" name="Content Placeholder 2">
            <a:extLst>
              <a:ext uri="{FF2B5EF4-FFF2-40B4-BE49-F238E27FC236}">
                <a16:creationId xmlns:a16="http://schemas.microsoft.com/office/drawing/2014/main" id="{FB170A14-EE7A-3868-B24C-9C471C10C901}"/>
              </a:ext>
            </a:extLst>
          </p:cNvPr>
          <p:cNvSpPr>
            <a:spLocks noGrp="1"/>
          </p:cNvSpPr>
          <p:nvPr>
            <p:ph idx="1"/>
          </p:nvPr>
        </p:nvSpPr>
        <p:spPr/>
        <p:txBody>
          <a:bodyPr vert="horz" lIns="91440" tIns="45720" rIns="91440" bIns="45720" rtlCol="0" anchor="t">
            <a:noAutofit/>
          </a:bodyPr>
          <a:lstStyle/>
          <a:p>
            <a:r>
              <a:rPr lang="en-GB" sz="1600" dirty="0">
                <a:cs typeface="Calibri"/>
              </a:rPr>
              <a:t>Stack implementation :  the basic operations that can be performed on a stack includes push, pop, peek; there are to ways to implement a stack :</a:t>
            </a:r>
            <a:endParaRPr lang="en-US" sz="1600">
              <a:ea typeface="Calibri"/>
              <a:cs typeface="Calibri" panose="020F0502020204030204"/>
            </a:endParaRPr>
          </a:p>
          <a:p>
            <a:r>
              <a:rPr lang="en-GB" sz="1600" dirty="0">
                <a:cs typeface="Calibri"/>
              </a:rPr>
              <a:t>1.  Arrays. 2. LinkedList</a:t>
            </a:r>
            <a:endParaRPr lang="en-GB" sz="1600" dirty="0">
              <a:ea typeface="Calibri"/>
              <a:cs typeface="Calibri"/>
            </a:endParaRPr>
          </a:p>
          <a:p>
            <a:r>
              <a:rPr lang="en-GB" sz="1600" dirty="0">
                <a:cs typeface="Calibri"/>
              </a:rPr>
              <a:t>Arrays based implementation :- in an array based implementation the push operations is implemented by incrementing the index of the top element and storing the new element at the top of the index. While the pop operations is implemented by decrementing the index of the top element and returning the value stored at that index.</a:t>
            </a:r>
            <a:endParaRPr lang="en-GB" sz="1600" dirty="0">
              <a:ea typeface="Calibri"/>
              <a:cs typeface="Calibri"/>
            </a:endParaRPr>
          </a:p>
          <a:p>
            <a:r>
              <a:rPr lang="en-GB" sz="1600" dirty="0">
                <a:cs typeface="Calibri"/>
              </a:rPr>
              <a:t>LinkedList based implementation :- in a LinkedList based implementation the push operation is implemented by creating a new node with the new element and setting the next pointer of the current top node to the new node. While the pop operations is implemented by setting the next pointer of the current top node to the next node and returning the value of current top node. NOTE : A node here refers to an individual element within the list where each node contains two main component data and pointers or reference.</a:t>
            </a:r>
            <a:endParaRPr lang="en-GB" sz="1600" dirty="0">
              <a:ea typeface="Calibri"/>
              <a:cs typeface="Calibri"/>
            </a:endParaRPr>
          </a:p>
          <a:p>
            <a:r>
              <a:rPr lang="en-GB" sz="1600" dirty="0">
                <a:cs typeface="Calibri"/>
              </a:rPr>
              <a:t>Class activity 01A --- how to implement stack with push, pop and peek, </a:t>
            </a:r>
            <a:endParaRPr lang="en-GB" sz="1600" dirty="0">
              <a:ea typeface="Calibri"/>
              <a:cs typeface="Calibri"/>
            </a:endParaRPr>
          </a:p>
          <a:p>
            <a:r>
              <a:rPr lang="en-GB" sz="1600" dirty="0">
                <a:cs typeface="Calibri"/>
              </a:rPr>
              <a:t>What is LinkedList? :- in java the LinkedList is part of the </a:t>
            </a:r>
            <a:r>
              <a:rPr lang="en-GB" sz="1600" err="1">
                <a:cs typeface="Calibri"/>
              </a:rPr>
              <a:t>java.util.package</a:t>
            </a:r>
            <a:r>
              <a:rPr lang="en-GB" sz="1600" dirty="0">
                <a:cs typeface="Calibri"/>
              </a:rPr>
              <a:t> and provides implementation of doubly linked list. A doubly linked list is a linear data structure consisting of a sequence of data called nodes. Each nodes contains two references, one to the previous node and one to the next node in the sequence.</a:t>
            </a:r>
            <a:endParaRPr lang="en-GB" sz="1600" dirty="0">
              <a:ea typeface="Calibri"/>
              <a:cs typeface="Calibri"/>
            </a:endParaRPr>
          </a:p>
          <a:p>
            <a:r>
              <a:rPr lang="en-GB" sz="1600" dirty="0">
                <a:cs typeface="Calibri"/>
              </a:rPr>
              <a:t>Here is a breakdown of the java LinkedList node:</a:t>
            </a:r>
            <a:endParaRPr lang="en-GB" sz="1600" dirty="0">
              <a:ea typeface="Calibri"/>
              <a:cs typeface="Calibri"/>
            </a:endParaRPr>
          </a:p>
          <a:p>
            <a:pPr>
              <a:buFont typeface="Arial"/>
              <a:buChar char="•"/>
            </a:pPr>
            <a:r>
              <a:rPr lang="en-GB" sz="1600" dirty="0">
                <a:cs typeface="Calibri"/>
              </a:rPr>
              <a:t>1. Data(elements) :-  the actual value stored in the node. It can be of any data type.</a:t>
            </a:r>
            <a:endParaRPr lang="en-GB" sz="1600" dirty="0">
              <a:ea typeface="Calibri"/>
              <a:cs typeface="Calibri"/>
            </a:endParaRPr>
          </a:p>
          <a:p>
            <a:pPr>
              <a:buFont typeface="Arial"/>
              <a:buChar char="•"/>
            </a:pPr>
            <a:r>
              <a:rPr lang="en-GB" sz="1600" dirty="0">
                <a:cs typeface="Calibri"/>
              </a:rPr>
              <a:t>2 Next reference :- this is a reference to the next node in the sequence. It points to the node that follows the current node. If the last node is the current node in the list the next reference will be null.</a:t>
            </a:r>
            <a:endParaRPr lang="en-GB" sz="1600" dirty="0">
              <a:ea typeface="Calibri"/>
              <a:cs typeface="Calibri"/>
            </a:endParaRPr>
          </a:p>
          <a:p>
            <a:pPr>
              <a:buFont typeface="Arial"/>
              <a:buChar char="•"/>
            </a:pPr>
            <a:r>
              <a:rPr lang="en-GB" sz="1600" dirty="0">
                <a:cs typeface="Calibri"/>
              </a:rPr>
              <a:t>3. Previous reference :- in a doubly linked list each nodes as a reference to the previous node in the sequence which allows for transversal in both direction. NOTE: the referenced in LinkedList is not exposed to the user both maintained internally.</a:t>
            </a:r>
            <a:endParaRPr lang="en-GB" sz="1600" dirty="0">
              <a:ea typeface="Calibri"/>
              <a:cs typeface="Calibri"/>
            </a:endParaRPr>
          </a:p>
          <a:p>
            <a:pPr>
              <a:buFont typeface="Arial"/>
              <a:buChar char="•"/>
            </a:pPr>
            <a:r>
              <a:rPr lang="en-GB" sz="1600" dirty="0">
                <a:cs typeface="Calibri"/>
              </a:rPr>
              <a:t>Class activity 01B -- let's see the component that form the structure of a node in a doubly LinkedList look like  that allows forward and backward transversal in java</a:t>
            </a:r>
            <a:endParaRPr lang="en-GB" sz="1600" dirty="0">
              <a:ea typeface="Calibri"/>
              <a:cs typeface="Calibri"/>
            </a:endParaRPr>
          </a:p>
          <a:p>
            <a:pPr>
              <a:buFont typeface="Arial"/>
              <a:buChar char="•"/>
            </a:pPr>
            <a:r>
              <a:rPr lang="en-GB" sz="1600" dirty="0">
                <a:cs typeface="Calibri"/>
              </a:rPr>
              <a:t>Class activity 03A -- </a:t>
            </a:r>
            <a:r>
              <a:rPr lang="en-GB" sz="1600" b="1" dirty="0">
                <a:ea typeface="+mn-lt"/>
                <a:cs typeface="+mn-lt"/>
              </a:rPr>
              <a:t>Problem: Detect a Cycle in a Linked List</a:t>
            </a:r>
            <a:endParaRPr lang="en-GB" sz="1600" dirty="0">
              <a:ea typeface="Calibri"/>
              <a:cs typeface="Calibri"/>
            </a:endParaRPr>
          </a:p>
          <a:p>
            <a:pPr>
              <a:buFont typeface="Arial"/>
              <a:buChar char="•"/>
            </a:pPr>
            <a:r>
              <a:rPr lang="en-GB" sz="1600" dirty="0">
                <a:ea typeface="+mn-lt"/>
                <a:cs typeface="+mn-lt"/>
              </a:rPr>
              <a:t>Given a linked list, determine if it contains a cycle. A cycle occurs when a node's </a:t>
            </a:r>
            <a:r>
              <a:rPr lang="en-GB" sz="1600" b="1" dirty="0">
                <a:ea typeface="+mn-lt"/>
                <a:cs typeface="+mn-lt"/>
              </a:rPr>
              <a:t>next</a:t>
            </a:r>
            <a:r>
              <a:rPr lang="en-GB" sz="1600" dirty="0">
                <a:ea typeface="+mn-lt"/>
                <a:cs typeface="+mn-lt"/>
              </a:rPr>
              <a:t> points back to a previous node in the list.</a:t>
            </a:r>
            <a:endParaRPr lang="en-GB" sz="1600" dirty="0">
              <a:ea typeface="Calibri"/>
              <a:cs typeface="Calibri"/>
            </a:endParaRPr>
          </a:p>
          <a:p>
            <a:pPr>
              <a:buFont typeface="Arial"/>
              <a:buChar char="•"/>
            </a:pPr>
            <a:r>
              <a:rPr lang="en-GB" sz="1600" dirty="0">
                <a:ea typeface="+mn-lt"/>
                <a:cs typeface="+mn-lt"/>
              </a:rPr>
              <a:t>For example, in the following linked list:</a:t>
            </a:r>
            <a:endParaRPr lang="en-GB" sz="1600" dirty="0">
              <a:ea typeface="Calibri"/>
              <a:cs typeface="Calibri"/>
            </a:endParaRPr>
          </a:p>
          <a:p>
            <a:pPr>
              <a:buFont typeface="Arial"/>
              <a:buChar char="•"/>
            </a:pPr>
            <a:r>
              <a:rPr lang="en-GB" sz="1600" dirty="0">
                <a:ea typeface="+mn-lt"/>
                <a:cs typeface="+mn-lt"/>
              </a:rPr>
              <a:t>1 -&gt; 2 -&gt; 3 -&gt; 4 -&gt; 2 (the next of node 4 points back to node 2)</a:t>
            </a:r>
            <a:endParaRPr lang="en-GB" sz="1600" dirty="0">
              <a:ea typeface="Calibri"/>
              <a:cs typeface="Calibri"/>
            </a:endParaRPr>
          </a:p>
          <a:p>
            <a:pPr>
              <a:buFont typeface="Arial"/>
              <a:buChar char="•"/>
            </a:pPr>
            <a:r>
              <a:rPr lang="en-GB" sz="1600" dirty="0">
                <a:ea typeface="+mn-lt"/>
                <a:cs typeface="+mn-lt"/>
              </a:rPr>
              <a:t>There is a cycle present because node 4 points back to node 2.</a:t>
            </a:r>
            <a:endParaRPr lang="en-GB" sz="1600" dirty="0">
              <a:ea typeface="Calibri"/>
              <a:cs typeface="Calibri"/>
            </a:endParaRPr>
          </a:p>
          <a:p>
            <a:pPr>
              <a:buFont typeface="Arial"/>
              <a:buChar char="•"/>
            </a:pPr>
            <a:endParaRPr lang="en-GB" sz="1300" dirty="0">
              <a:cs typeface="Calibri"/>
            </a:endParaRPr>
          </a:p>
          <a:p>
            <a:pPr>
              <a:buFont typeface="Arial"/>
              <a:buChar char="•"/>
            </a:pPr>
            <a:endParaRPr lang="en-GB" sz="1200" dirty="0">
              <a:cs typeface="Calibri"/>
            </a:endParaRPr>
          </a:p>
        </p:txBody>
      </p:sp>
    </p:spTree>
    <p:extLst>
      <p:ext uri="{BB962C8B-B14F-4D97-AF65-F5344CB8AC3E}">
        <p14:creationId xmlns:p14="http://schemas.microsoft.com/office/powerpoint/2010/main" val="7329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D667-BCB1-C50B-884F-8243FE6B5D6A}"/>
              </a:ext>
            </a:extLst>
          </p:cNvPr>
          <p:cNvSpPr>
            <a:spLocks noGrp="1"/>
          </p:cNvSpPr>
          <p:nvPr>
            <p:ph type="title"/>
          </p:nvPr>
        </p:nvSpPr>
        <p:spPr>
          <a:xfrm>
            <a:off x="984504" y="231465"/>
            <a:ext cx="10369296" cy="386779"/>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3872C9CB-F4FD-7A40-4693-F9A366E5649A}"/>
              </a:ext>
            </a:extLst>
          </p:cNvPr>
          <p:cNvSpPr>
            <a:spLocks noGrp="1"/>
          </p:cNvSpPr>
          <p:nvPr>
            <p:ph idx="1"/>
          </p:nvPr>
        </p:nvSpPr>
        <p:spPr/>
        <p:txBody>
          <a:bodyPr vert="horz" lIns="91440" tIns="45720" rIns="91440" bIns="45720" rtlCol="0" anchor="t">
            <a:normAutofit fontScale="47500" lnSpcReduction="20000"/>
          </a:bodyPr>
          <a:lstStyle/>
          <a:p>
            <a:r>
              <a:rPr lang="en-GB" sz="1600" dirty="0">
                <a:cs typeface="Calibri" panose="020F0502020204030204"/>
              </a:rPr>
              <a:t>Class exercise 0A --  </a:t>
            </a:r>
            <a:r>
              <a:rPr lang="en-GB" sz="1600" dirty="0">
                <a:ea typeface="+mn-lt"/>
                <a:cs typeface="+mn-lt"/>
              </a:rPr>
              <a:t>Given the head of a singly linked list, reverse the list, and return </a:t>
            </a:r>
            <a:r>
              <a:rPr lang="en-GB" sz="1600" i="1" dirty="0">
                <a:ea typeface="+mn-lt"/>
                <a:cs typeface="+mn-lt"/>
              </a:rPr>
              <a:t>the reversed list</a:t>
            </a:r>
            <a:r>
              <a:rPr lang="en-GB" sz="1600" dirty="0">
                <a:ea typeface="+mn-lt"/>
                <a:cs typeface="+mn-lt"/>
              </a:rPr>
              <a:t>.</a:t>
            </a:r>
          </a:p>
          <a:p>
            <a:r>
              <a:rPr lang="en-GB" sz="1600" b="1" dirty="0">
                <a:latin typeface="Menlo"/>
                <a:cs typeface="Calibri" panose="020F0502020204030204"/>
              </a:rPr>
              <a:t>Input:</a:t>
            </a:r>
            <a:r>
              <a:rPr lang="en-GB" sz="1600" dirty="0">
                <a:latin typeface="Menlo"/>
                <a:cs typeface="Calibri" panose="020F0502020204030204"/>
              </a:rPr>
              <a:t> head = [1,2,3,4,5]
</a:t>
            </a:r>
            <a:r>
              <a:rPr lang="en-GB" sz="1600" b="1" dirty="0">
                <a:latin typeface="Menlo"/>
                <a:cs typeface="Calibri" panose="020F0502020204030204"/>
              </a:rPr>
              <a:t>Output:</a:t>
            </a:r>
            <a:r>
              <a:rPr lang="en-GB" sz="1600" dirty="0">
                <a:latin typeface="Menlo"/>
                <a:cs typeface="Calibri" panose="020F0502020204030204"/>
              </a:rPr>
              <a:t> [5,4,3,2,1]</a:t>
            </a:r>
          </a:p>
          <a:p>
            <a:pPr marL="0" indent="0">
              <a:buNone/>
            </a:pPr>
            <a:r>
              <a:rPr lang="en-GB" sz="1600" dirty="0">
                <a:latin typeface="Menlo"/>
                <a:cs typeface="Calibri" panose="020F0502020204030204"/>
              </a:rPr>
              <a:t>Link : </a:t>
            </a:r>
            <a:r>
              <a:rPr lang="en-GB" sz="1600" dirty="0">
                <a:ea typeface="+mn-lt"/>
                <a:cs typeface="+mn-lt"/>
                <a:hlinkClick r:id="rId2"/>
              </a:rPr>
              <a:t>https://leetcode.com/problems/reverse-linked-list/</a:t>
            </a:r>
            <a:endParaRPr lang="en-GB" sz="1600" dirty="0">
              <a:latin typeface="Menlo"/>
              <a:ea typeface="+mn-lt"/>
              <a:cs typeface="+mn-lt"/>
            </a:endParaRPr>
          </a:p>
          <a:p>
            <a:pPr marL="0" indent="0">
              <a:buNone/>
            </a:pPr>
            <a:endParaRPr lang="en-GB" sz="1600" dirty="0">
              <a:latin typeface="Menlo"/>
              <a:cs typeface="Calibri" panose="020F0502020204030204"/>
            </a:endParaRPr>
          </a:p>
          <a:p>
            <a:pPr marL="0" indent="0">
              <a:buNone/>
            </a:pPr>
            <a:r>
              <a:rPr lang="en-GB" sz="1600" dirty="0">
                <a:latin typeface="Menlo"/>
                <a:cs typeface="Calibri" panose="020F0502020204030204"/>
              </a:rPr>
              <a:t>Class exercise 0B -- </a:t>
            </a:r>
            <a:r>
              <a:rPr lang="en-GB" sz="1600" dirty="0">
                <a:ea typeface="+mn-lt"/>
                <a:cs typeface="+mn-lt"/>
              </a:rPr>
              <a:t>Given the </a:t>
            </a:r>
            <a:r>
              <a:rPr lang="en-GB" sz="1600" dirty="0">
                <a:latin typeface="Menlo"/>
                <a:cs typeface="Calibri" panose="020F0502020204030204"/>
              </a:rPr>
              <a:t>head</a:t>
            </a:r>
            <a:r>
              <a:rPr lang="en-GB" sz="1600" dirty="0">
                <a:ea typeface="+mn-lt"/>
                <a:cs typeface="+mn-lt"/>
              </a:rPr>
              <a:t> of a singly linked list, return </a:t>
            </a:r>
            <a:r>
              <a:rPr lang="en-GB" sz="1600" dirty="0">
                <a:latin typeface="Menlo"/>
                <a:cs typeface="Calibri" panose="020F0502020204030204"/>
              </a:rPr>
              <a:t>true</a:t>
            </a:r>
            <a:r>
              <a:rPr lang="en-GB" sz="1600" i="1" dirty="0">
                <a:ea typeface="+mn-lt"/>
                <a:cs typeface="+mn-lt"/>
              </a:rPr>
              <a:t> if it is a palindrome or </a:t>
            </a:r>
            <a:r>
              <a:rPr lang="en-GB" sz="1600" dirty="0">
                <a:latin typeface="Menlo"/>
                <a:cs typeface="Calibri" panose="020F0502020204030204"/>
              </a:rPr>
              <a:t>false</a:t>
            </a:r>
            <a:r>
              <a:rPr lang="en-GB" sz="1600" i="1" dirty="0">
                <a:ea typeface="+mn-lt"/>
                <a:cs typeface="+mn-lt"/>
              </a:rPr>
              <a:t> otherwise</a:t>
            </a:r>
            <a:r>
              <a:rPr lang="en-GB" sz="1600" dirty="0">
                <a:ea typeface="+mn-lt"/>
                <a:cs typeface="+mn-lt"/>
              </a:rPr>
              <a:t>.</a:t>
            </a:r>
          </a:p>
          <a:p>
            <a:pPr marL="0" indent="0">
              <a:buNone/>
            </a:pPr>
            <a:r>
              <a:rPr lang="en-GB" sz="1600" b="1" dirty="0">
                <a:latin typeface="Menlo"/>
                <a:ea typeface="+mn-lt"/>
                <a:cs typeface="+mn-lt"/>
              </a:rPr>
              <a:t>Input:</a:t>
            </a:r>
            <a:r>
              <a:rPr lang="en-GB" sz="1600" dirty="0">
                <a:latin typeface="Menlo"/>
                <a:ea typeface="+mn-lt"/>
                <a:cs typeface="+mn-lt"/>
              </a:rPr>
              <a:t> head = [1,2,2,1]
</a:t>
            </a:r>
            <a:r>
              <a:rPr lang="en-GB" sz="1600" b="1" dirty="0">
                <a:latin typeface="Menlo"/>
                <a:ea typeface="+mn-lt"/>
                <a:cs typeface="+mn-lt"/>
              </a:rPr>
              <a:t>Output:</a:t>
            </a:r>
            <a:r>
              <a:rPr lang="en-GB" sz="1600" dirty="0">
                <a:latin typeface="Menlo"/>
                <a:ea typeface="+mn-lt"/>
                <a:cs typeface="+mn-lt"/>
              </a:rPr>
              <a:t> true</a:t>
            </a:r>
            <a:endParaRPr lang="en-GB" sz="1600">
              <a:ea typeface="Calibri"/>
              <a:cs typeface="Calibri"/>
            </a:endParaRPr>
          </a:p>
          <a:p>
            <a:pPr marL="0" indent="0">
              <a:buNone/>
            </a:pPr>
            <a:r>
              <a:rPr lang="en-GB" sz="1600" b="1" dirty="0">
                <a:latin typeface="Menlo"/>
                <a:cs typeface="Calibri" panose="020F0502020204030204"/>
              </a:rPr>
              <a:t>Input:</a:t>
            </a:r>
            <a:r>
              <a:rPr lang="en-GB" sz="1600" dirty="0">
                <a:latin typeface="Menlo"/>
                <a:cs typeface="Calibri" panose="020F0502020204030204"/>
              </a:rPr>
              <a:t> head = [1,2]
</a:t>
            </a:r>
            <a:r>
              <a:rPr lang="en-GB" sz="1600" b="1" dirty="0">
                <a:latin typeface="Menlo"/>
                <a:cs typeface="Calibri" panose="020F0502020204030204"/>
              </a:rPr>
              <a:t>Output:</a:t>
            </a:r>
            <a:r>
              <a:rPr lang="en-GB" sz="1600" dirty="0">
                <a:latin typeface="Menlo"/>
                <a:cs typeface="Calibri" panose="020F0502020204030204"/>
              </a:rPr>
              <a:t> false</a:t>
            </a:r>
            <a:endParaRPr lang="en-GB" sz="1600" dirty="0">
              <a:ea typeface="Calibri"/>
              <a:cs typeface="Calibri"/>
            </a:endParaRPr>
          </a:p>
          <a:p>
            <a:pPr marL="0" indent="0">
              <a:buNone/>
            </a:pPr>
            <a:r>
              <a:rPr lang="en-GB" sz="1600" dirty="0">
                <a:latin typeface="Menlo"/>
                <a:cs typeface="Calibri" panose="020F0502020204030204"/>
              </a:rPr>
              <a:t>Link : </a:t>
            </a:r>
            <a:r>
              <a:rPr lang="en-GB" sz="1600" dirty="0">
                <a:ea typeface="+mn-lt"/>
                <a:cs typeface="+mn-lt"/>
                <a:hlinkClick r:id="rId3"/>
              </a:rPr>
              <a:t>https://leetcode.com/problems/palindrome-linked-list/</a:t>
            </a:r>
            <a:endParaRPr lang="en-GB" sz="1600" dirty="0">
              <a:ea typeface="+mn-lt"/>
              <a:cs typeface="+mn-lt"/>
            </a:endParaRPr>
          </a:p>
          <a:p>
            <a:pPr marL="0" indent="0">
              <a:buNone/>
            </a:pPr>
            <a:r>
              <a:rPr lang="en-GB" sz="1600" dirty="0">
                <a:latin typeface="Calibri" panose="020F0502020204030204"/>
                <a:ea typeface="Calibri" panose="020F0502020204030204"/>
                <a:cs typeface="Calibri" panose="020F0502020204030204"/>
              </a:rPr>
              <a:t>NOTE : head is nothing but the list of elements  </a:t>
            </a:r>
            <a:r>
              <a:rPr lang="en-GB" sz="1600" err="1">
                <a:latin typeface="Calibri" panose="020F0502020204030204"/>
                <a:ea typeface="Calibri" panose="020F0502020204030204"/>
                <a:cs typeface="Calibri" panose="020F0502020204030204"/>
              </a:rPr>
              <a:t>e.g</a:t>
            </a:r>
            <a:r>
              <a:rPr lang="en-GB" sz="1600" dirty="0">
                <a:latin typeface="Calibri" panose="020F0502020204030204"/>
                <a:ea typeface="Calibri" panose="020F0502020204030204"/>
                <a:cs typeface="Calibri" panose="020F0502020204030204"/>
              </a:rPr>
              <a:t> 0-1-2-3-4-5-6-7-8-9.</a:t>
            </a:r>
          </a:p>
          <a:p>
            <a:pPr marL="0" indent="0">
              <a:buNone/>
            </a:pPr>
            <a:r>
              <a:rPr lang="en-GB" sz="1600" dirty="0">
                <a:latin typeface="Calibri" panose="020F0502020204030204"/>
                <a:ea typeface="Calibri" panose="020F0502020204030204"/>
                <a:cs typeface="Calibri" panose="020F0502020204030204"/>
              </a:rPr>
              <a:t>Node is nothing but individual element in the list </a:t>
            </a:r>
            <a:r>
              <a:rPr lang="en-GB" sz="1600" err="1">
                <a:latin typeface="Calibri" panose="020F0502020204030204"/>
                <a:ea typeface="Calibri" panose="020F0502020204030204"/>
                <a:cs typeface="Calibri" panose="020F0502020204030204"/>
              </a:rPr>
              <a:t>e.g</a:t>
            </a:r>
            <a:r>
              <a:rPr lang="en-GB" sz="1600" dirty="0">
                <a:latin typeface="Calibri" panose="020F0502020204030204"/>
                <a:ea typeface="Calibri" panose="020F0502020204030204"/>
                <a:cs typeface="Calibri" panose="020F0502020204030204"/>
              </a:rPr>
              <a:t> 0, 1, 2. etc.</a:t>
            </a:r>
          </a:p>
          <a:p>
            <a:pPr marL="0" indent="0">
              <a:buNone/>
            </a:pPr>
            <a:r>
              <a:rPr lang="en-GB" sz="1600" dirty="0">
                <a:latin typeface="Calibri" panose="020F0502020204030204"/>
                <a:ea typeface="Calibri" panose="020F0502020204030204"/>
                <a:cs typeface="Calibri" panose="020F0502020204030204"/>
              </a:rPr>
              <a:t>1. link : </a:t>
            </a:r>
            <a:r>
              <a:rPr lang="en-GB" sz="1600" dirty="0">
                <a:ea typeface="+mn-lt"/>
                <a:cs typeface="+mn-lt"/>
                <a:hlinkClick r:id="rId4"/>
              </a:rPr>
              <a:t>https://leetcode.com/problems/middle-of-the-linked-list/</a:t>
            </a:r>
            <a:endParaRPr lang="en-GB" sz="1600" dirty="0">
              <a:latin typeface="Calibri" panose="020F0502020204030204"/>
              <a:ea typeface="Calibri" panose="020F0502020204030204"/>
              <a:cs typeface="Calibri" panose="020F0502020204030204"/>
            </a:endParaRPr>
          </a:p>
          <a:p>
            <a:pPr marL="0" indent="0">
              <a:buNone/>
            </a:pPr>
            <a:r>
              <a:rPr lang="en-GB" sz="1600" dirty="0">
                <a:latin typeface="Calibri" panose="020F0502020204030204"/>
                <a:ea typeface="Calibri" panose="020F0502020204030204"/>
                <a:cs typeface="Calibri" panose="020F0502020204030204"/>
              </a:rPr>
              <a:t>2. Link : </a:t>
            </a:r>
            <a:r>
              <a:rPr lang="en-GB" sz="1600" dirty="0">
                <a:ea typeface="+mn-lt"/>
                <a:cs typeface="+mn-lt"/>
                <a:hlinkClick r:id="rId5"/>
              </a:rPr>
              <a:t>https://leetcode.com/problems/remove-linked-list-elements/description/</a:t>
            </a:r>
            <a:endParaRPr lang="en-GB" sz="1600" dirty="0">
              <a:ea typeface="+mn-lt"/>
              <a:cs typeface="+mn-lt"/>
            </a:endParaRPr>
          </a:p>
          <a:p>
            <a:pPr marL="0" indent="0">
              <a:buNone/>
            </a:pPr>
            <a:endParaRPr lang="en-GB" sz="1600" dirty="0">
              <a:ea typeface="+mn-lt"/>
              <a:cs typeface="+mn-lt"/>
            </a:endParaRPr>
          </a:p>
          <a:p>
            <a:pPr marL="0" indent="0">
              <a:buNone/>
            </a:pPr>
            <a:endParaRPr lang="en-GB" sz="1600" dirty="0">
              <a:ea typeface="+mn-lt"/>
              <a:cs typeface="+mn-lt"/>
            </a:endParaRPr>
          </a:p>
          <a:p>
            <a:pPr marL="0" indent="0">
              <a:buNone/>
            </a:pPr>
            <a:endParaRPr lang="en-GB" sz="1100" dirty="0">
              <a:latin typeface="Calibri"/>
              <a:cs typeface="Calibri" panose="020F0502020204030204"/>
            </a:endParaRPr>
          </a:p>
          <a:p>
            <a:pPr>
              <a:buNone/>
            </a:pPr>
            <a:endParaRPr lang="en-GB" sz="1100">
              <a:latin typeface="Calibri"/>
              <a:cs typeface="Calibri" panose="020F0502020204030204"/>
            </a:endParaRPr>
          </a:p>
          <a:p>
            <a:pPr marL="0" indent="0">
              <a:buNone/>
            </a:pPr>
            <a:br>
              <a:rPr lang="en-GB" sz="1100" dirty="0">
                <a:latin typeface="Menlo"/>
                <a:cs typeface="Calibri" panose="020F0502020204030204"/>
              </a:rPr>
            </a:br>
            <a:endParaRPr lang="en-GB" sz="1100">
              <a:latin typeface="Menlo"/>
              <a:cs typeface="Calibri" panose="020F0502020204030204"/>
            </a:endParaRPr>
          </a:p>
        </p:txBody>
      </p:sp>
    </p:spTree>
    <p:extLst>
      <p:ext uri="{BB962C8B-B14F-4D97-AF65-F5344CB8AC3E}">
        <p14:creationId xmlns:p14="http://schemas.microsoft.com/office/powerpoint/2010/main" val="232135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2CB5-9E65-41E2-B72C-D5F26241F900}"/>
              </a:ext>
            </a:extLst>
          </p:cNvPr>
          <p:cNvSpPr>
            <a:spLocks noGrp="1"/>
          </p:cNvSpPr>
          <p:nvPr>
            <p:ph type="title"/>
          </p:nvPr>
        </p:nvSpPr>
        <p:spPr/>
        <p:txBody>
          <a:bodyPr/>
          <a:lstStyle/>
          <a:p>
            <a:pPr algn="ctr"/>
            <a:r>
              <a:rPr lang="en-GB" sz="4000" dirty="0">
                <a:solidFill>
                  <a:schemeClr val="accent6"/>
                </a:solidFill>
                <a:ea typeface="+mj-lt"/>
                <a:cs typeface="+mj-lt"/>
              </a:rPr>
              <a:t>Functional Programming in java</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33C1504B-EC6F-A086-F0CB-C2336D161A1D}"/>
              </a:ext>
            </a:extLst>
          </p:cNvPr>
          <p:cNvSpPr>
            <a:spLocks noGrp="1"/>
          </p:cNvSpPr>
          <p:nvPr>
            <p:ph idx="1"/>
          </p:nvPr>
        </p:nvSpPr>
        <p:spPr/>
        <p:txBody>
          <a:bodyPr vert="horz" lIns="91440" tIns="45720" rIns="91440" bIns="45720" rtlCol="0" anchor="t">
            <a:noAutofit/>
          </a:bodyPr>
          <a:lstStyle/>
          <a:p>
            <a:r>
              <a:rPr lang="en-GB" sz="1600" dirty="0">
                <a:ea typeface="Calibri" panose="020F0502020204030204"/>
                <a:cs typeface="Calibri" panose="020F0502020204030204"/>
              </a:rPr>
              <a:t>What is imperative programming? :- imperative programming is a programming paradigm where the focus Is on describing how a program operates by specifying a sequence of statements that change the program state. In imperative programming,  you explicitly define the steps that the computer must take to solve a problem.</a:t>
            </a:r>
            <a:endParaRPr lang="en-US" sz="1600">
              <a:ea typeface="Calibri" panose="020F0502020204030204"/>
              <a:cs typeface="Calibri" panose="020F0502020204030204"/>
            </a:endParaRPr>
          </a:p>
          <a:p>
            <a:r>
              <a:rPr lang="en-GB" sz="1600" dirty="0">
                <a:ea typeface="Calibri" panose="020F0502020204030204"/>
                <a:cs typeface="Calibri" panose="020F0502020204030204"/>
              </a:rPr>
              <a:t>Some key characteristics of imperative programming :</a:t>
            </a:r>
          </a:p>
          <a:p>
            <a:r>
              <a:rPr lang="en-GB" sz="1600" dirty="0">
                <a:ea typeface="Calibri" panose="020F0502020204030204"/>
                <a:cs typeface="Calibri" panose="020F0502020204030204"/>
              </a:rPr>
              <a:t>1.  sequence of statement :- programs are written as a sequence of statements that specify exactly what operations to perform and in what order.</a:t>
            </a:r>
          </a:p>
          <a:p>
            <a:r>
              <a:rPr lang="en-GB" sz="1600" dirty="0">
                <a:ea typeface="Calibri" panose="020F0502020204030204"/>
                <a:cs typeface="Calibri" panose="020F0502020204030204"/>
              </a:rPr>
              <a:t>2. state mutations :- imperative programming typically involves modifying the program state, this can includes changing the variable values, modifying data structures or updating the program control flow.</a:t>
            </a:r>
          </a:p>
          <a:p>
            <a:r>
              <a:rPr lang="en-GB" sz="1600" dirty="0">
                <a:ea typeface="Calibri" panose="020F0502020204030204"/>
                <a:cs typeface="Calibri" panose="020F0502020204030204"/>
              </a:rPr>
              <a:t>3. procedural abstraction :- imperative programming often relies on procedures or functions to encapsulate reuseable block of codes. This procedures can have input parameters and return values which allow for modular programming.</a:t>
            </a:r>
          </a:p>
          <a:p>
            <a:r>
              <a:rPr lang="en-GB" sz="1600" dirty="0">
                <a:ea typeface="Calibri" panose="020F0502020204030204"/>
                <a:cs typeface="Calibri" panose="020F0502020204030204"/>
              </a:rPr>
              <a:t>4. control structures :- imperative programming uses control structures structures such as loops and conditional statement to control the flow of execution.</a:t>
            </a:r>
          </a:p>
          <a:p>
            <a:r>
              <a:rPr lang="en-GB" sz="1600" dirty="0">
                <a:ea typeface="Calibri" panose="020F0502020204030204"/>
                <a:cs typeface="Calibri" panose="020F0502020204030204"/>
              </a:rPr>
              <a:t>5. low level control :- in imperative programming programmers have control over the execution of the program, including memory allocation, resource management and low-level system interaction.</a:t>
            </a:r>
          </a:p>
          <a:p>
            <a:r>
              <a:rPr lang="en-GB" sz="1600" dirty="0">
                <a:ea typeface="Calibri" panose="020F0502020204030204"/>
                <a:cs typeface="Calibri" panose="020F0502020204030204"/>
              </a:rPr>
              <a:t>Imperative programming is quite suitable for tasks that involves direct manipulation of state or require precise control over the program execution flow, however it can sometimes lead to code that is harder to understand and maintain as your program grow in size and complexity.</a:t>
            </a:r>
          </a:p>
          <a:p>
            <a:endParaRPr lang="en-GB" sz="1400" dirty="0">
              <a:ea typeface="Calibri" panose="020F0502020204030204"/>
              <a:cs typeface="Calibri" panose="020F0502020204030204"/>
            </a:endParaRPr>
          </a:p>
          <a:p>
            <a:endParaRPr lang="en-GB" sz="1200" dirty="0">
              <a:ea typeface="Calibri" panose="020F0502020204030204"/>
              <a:cs typeface="Calibri" panose="020F0502020204030204"/>
            </a:endParaRPr>
          </a:p>
        </p:txBody>
      </p:sp>
    </p:spTree>
    <p:extLst>
      <p:ext uri="{BB962C8B-B14F-4D97-AF65-F5344CB8AC3E}">
        <p14:creationId xmlns:p14="http://schemas.microsoft.com/office/powerpoint/2010/main" val="51889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9318-1021-7E48-EA69-98673436F2F3}"/>
              </a:ext>
            </a:extLst>
          </p:cNvPr>
          <p:cNvSpPr>
            <a:spLocks noGrp="1"/>
          </p:cNvSpPr>
          <p:nvPr>
            <p:ph type="title"/>
          </p:nvPr>
        </p:nvSpPr>
        <p:spPr/>
        <p:txBody>
          <a:bodyPr/>
          <a:lstStyle/>
          <a:p>
            <a:pPr algn="ctr"/>
            <a:r>
              <a:rPr lang="en-GB" sz="4000">
                <a:solidFill>
                  <a:schemeClr val="accent6"/>
                </a:solidFill>
                <a:ea typeface="+mj-lt"/>
                <a:cs typeface="+mj-lt"/>
              </a:rPr>
              <a:t>Functional Programming in java</a:t>
            </a:r>
            <a:endParaRPr lang="en-GB" sz="4000">
              <a:ea typeface="+mj-lt"/>
              <a:cs typeface="+mj-lt"/>
            </a:endParaRPr>
          </a:p>
          <a:p>
            <a:pPr algn="ctr"/>
            <a:endParaRPr lang="en-GB"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EC138272-BE16-6DDB-FF49-FB067E51454A}"/>
              </a:ext>
            </a:extLst>
          </p:cNvPr>
          <p:cNvSpPr>
            <a:spLocks noGrp="1"/>
          </p:cNvSpPr>
          <p:nvPr>
            <p:ph idx="1"/>
          </p:nvPr>
        </p:nvSpPr>
        <p:spPr>
          <a:xfrm>
            <a:off x="809978" y="1453092"/>
            <a:ext cx="10543822" cy="4723871"/>
          </a:xfrm>
        </p:spPr>
        <p:txBody>
          <a:bodyPr vert="horz" lIns="91440" tIns="45720" rIns="91440" bIns="45720" rtlCol="0" anchor="t">
            <a:normAutofit/>
          </a:bodyPr>
          <a:lstStyle/>
          <a:p>
            <a:r>
              <a:rPr lang="en-GB" sz="1600" dirty="0">
                <a:ea typeface="Calibri" panose="020F0502020204030204"/>
                <a:cs typeface="Calibri" panose="020F0502020204030204"/>
              </a:rPr>
              <a:t>What is declarative programming? :- declarative programming is a programming paradigm that emphasizes expressing the logic and structure of a program without specifying the detailed control flow. Instead of providing step by step detailed instructions for how to achieve a result, declarative programming focus on how the result should be.</a:t>
            </a:r>
            <a:endParaRPr lang="en-US" sz="1600">
              <a:ea typeface="Calibri" panose="020F0502020204030204"/>
              <a:cs typeface="Calibri" panose="020F0502020204030204"/>
            </a:endParaRPr>
          </a:p>
          <a:p>
            <a:r>
              <a:rPr lang="en-GB" sz="1600" dirty="0">
                <a:ea typeface="Calibri" panose="020F0502020204030204"/>
                <a:cs typeface="Calibri" panose="020F0502020204030204"/>
              </a:rPr>
              <a:t>Key characteristics of declarative programming :</a:t>
            </a:r>
          </a:p>
          <a:p>
            <a:r>
              <a:rPr lang="en-GB" sz="1600" dirty="0">
                <a:ea typeface="Calibri" panose="020F0502020204030204"/>
                <a:cs typeface="Calibri" panose="020F0502020204030204"/>
              </a:rPr>
              <a:t>1. focus on what, not how :-- declarative programming focus on describing the desired outcome or behaviour of a program, rather than specifying the exact sequence of operations needed to achieve that outcome.</a:t>
            </a:r>
          </a:p>
          <a:p>
            <a:r>
              <a:rPr lang="en-GB" sz="1600" dirty="0">
                <a:ea typeface="Calibri" panose="020F0502020204030204"/>
                <a:cs typeface="Calibri" panose="020F0502020204030204"/>
              </a:rPr>
              <a:t>2. expressive and concise :-- declarative programming provides high level abstractions and expressive syntax for defining complex behaviour in a concise and readable manner.</a:t>
            </a:r>
          </a:p>
          <a:p>
            <a:r>
              <a:rPr lang="en-GB" sz="1600" dirty="0">
                <a:ea typeface="Calibri" panose="020F0502020204030204"/>
                <a:cs typeface="Calibri" panose="020F0502020204030204"/>
              </a:rPr>
              <a:t>3. declarative constructs :--  declarative programming relies heavily on specialized language constructs and domain specific language to express specific type of logics or operations. These allow programmers to majorly focus on problem domain.</a:t>
            </a:r>
          </a:p>
          <a:p>
            <a:r>
              <a:rPr lang="en-GB" sz="1600" dirty="0">
                <a:ea typeface="Calibri" panose="020F0502020204030204"/>
                <a:cs typeface="Calibri" panose="020F0502020204030204"/>
              </a:rPr>
              <a:t>4. automatic optimization :-- declarative languages often provides built-in optimization mechanisms that automatically optimized the execution of programs based on the high-level descriptions provided by the programmer.</a:t>
            </a:r>
          </a:p>
          <a:p>
            <a:r>
              <a:rPr lang="en-GB" sz="1600" dirty="0">
                <a:ea typeface="Calibri" panose="020F0502020204030204"/>
                <a:cs typeface="Calibri" panose="020F0502020204030204"/>
              </a:rPr>
              <a:t>Declarative programming often to lead to code that is easier to understand, maintain, and reason about, especially for large and complex systems.</a:t>
            </a:r>
          </a:p>
          <a:p>
            <a:r>
              <a:rPr lang="en-GB" sz="1600" dirty="0">
                <a:ea typeface="Calibri" panose="020F0502020204030204"/>
                <a:cs typeface="Calibri" panose="020F0502020204030204"/>
              </a:rPr>
              <a:t>Java has support for both imperative and declarative style of programming.</a:t>
            </a:r>
          </a:p>
        </p:txBody>
      </p:sp>
    </p:spTree>
    <p:extLst>
      <p:ext uri="{BB962C8B-B14F-4D97-AF65-F5344CB8AC3E}">
        <p14:creationId xmlns:p14="http://schemas.microsoft.com/office/powerpoint/2010/main" val="250740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3AB7-88FB-567E-BBAD-EB3CE93E26B6}"/>
              </a:ext>
            </a:extLst>
          </p:cNvPr>
          <p:cNvSpPr>
            <a:spLocks noGrp="1"/>
          </p:cNvSpPr>
          <p:nvPr>
            <p:ph type="title"/>
          </p:nvPr>
        </p:nvSpPr>
        <p:spPr/>
        <p:txBody>
          <a:bodyPr/>
          <a:lstStyle/>
          <a:p>
            <a:pPr algn="ctr"/>
            <a:r>
              <a:rPr lang="en-GB" sz="4000" dirty="0">
                <a:solidFill>
                  <a:schemeClr val="accent6"/>
                </a:solidFill>
                <a:ea typeface="+mj-lt"/>
                <a:cs typeface="+mj-lt"/>
              </a:rPr>
              <a:t>Functional Programming in java</a:t>
            </a:r>
            <a:endParaRPr lang="en-US" dirty="0"/>
          </a:p>
        </p:txBody>
      </p:sp>
      <p:sp>
        <p:nvSpPr>
          <p:cNvPr id="3" name="Content Placeholder 2">
            <a:extLst>
              <a:ext uri="{FF2B5EF4-FFF2-40B4-BE49-F238E27FC236}">
                <a16:creationId xmlns:a16="http://schemas.microsoft.com/office/drawing/2014/main" id="{73A66468-D846-E4ED-E1C9-C5C23800EFDC}"/>
              </a:ext>
            </a:extLst>
          </p:cNvPr>
          <p:cNvSpPr>
            <a:spLocks noGrp="1"/>
          </p:cNvSpPr>
          <p:nvPr>
            <p:ph idx="1"/>
          </p:nvPr>
        </p:nvSpPr>
        <p:spPr/>
        <p:txBody>
          <a:bodyPr vert="horz" lIns="91440" tIns="45720" rIns="91440" bIns="45720" rtlCol="0" anchor="t">
            <a:noAutofit/>
          </a:bodyPr>
          <a:lstStyle/>
          <a:p>
            <a:r>
              <a:rPr lang="en-GB" sz="1600" dirty="0">
                <a:ea typeface="Calibri" panose="020F0502020204030204"/>
                <a:cs typeface="Calibri" panose="020F0502020204030204"/>
              </a:rPr>
              <a:t>What is lambda expression in java ? :- a lambda expression in java is a way to represent an anonymous function – a function without a name, which allows you to treat functionality as a method argument. Or to create a new method declaration without the need to declare a new class. Lamda expression were introduced in java 8 as key feature of java functional programming in java. Lambda expression is very useful in the collection library, it helps to iterate, filter and extract data from the collection. The lambda expression is used to provide implementation of the functional interface, it saves a lot of code, when using the lambda </a:t>
            </a:r>
            <a:r>
              <a:rPr lang="en-GB" sz="1600">
                <a:ea typeface="Calibri" panose="020F0502020204030204"/>
                <a:cs typeface="Calibri" panose="020F0502020204030204"/>
              </a:rPr>
              <a:t>expression,</a:t>
            </a:r>
            <a:r>
              <a:rPr lang="en-GB" sz="1600" dirty="0">
                <a:ea typeface="Calibri" panose="020F0502020204030204"/>
                <a:cs typeface="Calibri" panose="020F0502020204030204"/>
              </a:rPr>
              <a:t> we don't need to define the method again for providing the implementation, we just go ahead and write the implementation code.</a:t>
            </a:r>
            <a:endParaRPr lang="en-US" sz="1600">
              <a:ea typeface="Calibri" panose="020F0502020204030204"/>
              <a:cs typeface="Calibri" panose="020F0502020204030204"/>
            </a:endParaRPr>
          </a:p>
          <a:p>
            <a:r>
              <a:rPr lang="en-GB" sz="1600" dirty="0">
                <a:ea typeface="Calibri" panose="020F0502020204030204"/>
                <a:cs typeface="Calibri" panose="020F0502020204030204"/>
              </a:rPr>
              <a:t>What is functional interface ? :- lambda expression provides implementation of functional interface, which is an interface that has only one abstract method.</a:t>
            </a:r>
          </a:p>
          <a:p>
            <a:r>
              <a:rPr lang="en-GB" sz="1600" dirty="0">
                <a:ea typeface="Calibri" panose="020F0502020204030204"/>
                <a:cs typeface="Calibri" panose="020F0502020204030204"/>
              </a:rPr>
              <a:t>Why use lambda expression? :-  1. to provide the implementation of the functional interface. 2. less amount of code.</a:t>
            </a:r>
          </a:p>
          <a:p>
            <a:r>
              <a:rPr lang="en-GB" sz="1600" dirty="0">
                <a:ea typeface="Calibri" panose="020F0502020204030204"/>
                <a:cs typeface="Calibri" panose="020F0502020204030204"/>
              </a:rPr>
              <a:t>Lambda expression syntax :</a:t>
            </a:r>
          </a:p>
          <a:p>
            <a:r>
              <a:rPr lang="en-GB" sz="1600" dirty="0">
                <a:ea typeface="Calibri" panose="020F0502020204030204"/>
                <a:cs typeface="Calibri" panose="020F0502020204030204"/>
              </a:rPr>
              <a:t>(parameter) -&gt; {body} </a:t>
            </a:r>
          </a:p>
          <a:p>
            <a:r>
              <a:rPr lang="en-GB" sz="1600" dirty="0">
                <a:ea typeface="Calibri" panose="020F0502020204030204"/>
                <a:cs typeface="Calibri" panose="020F0502020204030204"/>
              </a:rPr>
              <a:t>The lambda expression consists of 3 components</a:t>
            </a:r>
          </a:p>
          <a:p>
            <a:r>
              <a:rPr lang="en-GB" sz="1600" dirty="0">
                <a:ea typeface="Calibri" panose="020F0502020204030204"/>
                <a:cs typeface="Calibri" panose="020F0502020204030204"/>
              </a:rPr>
              <a:t>1.  parameter -- it can be empty or non-empty as well</a:t>
            </a:r>
          </a:p>
          <a:p>
            <a:r>
              <a:rPr lang="en-GB" sz="1600" dirty="0">
                <a:ea typeface="Calibri" panose="020F0502020204030204"/>
                <a:cs typeface="Calibri" panose="020F0502020204030204"/>
              </a:rPr>
              <a:t>2. arrow token -- it is used to link the parameter and body of expression</a:t>
            </a:r>
          </a:p>
          <a:p>
            <a:r>
              <a:rPr lang="en-GB" sz="1600" dirty="0">
                <a:ea typeface="Calibri" panose="020F0502020204030204"/>
                <a:cs typeface="Calibri" panose="020F0502020204030204"/>
              </a:rPr>
              <a:t>3. body – it contains expressions and statements for lambda expressions.</a:t>
            </a:r>
          </a:p>
          <a:p>
            <a:r>
              <a:rPr lang="en-GB" sz="1600" dirty="0">
                <a:ea typeface="Calibri" panose="020F0502020204030204"/>
                <a:cs typeface="Calibri" panose="020F0502020204030204"/>
              </a:rPr>
              <a:t>Lambda no parameter syntax :</a:t>
            </a:r>
          </a:p>
          <a:p>
            <a:r>
              <a:rPr lang="en-GB" sz="1600" dirty="0">
                <a:ea typeface="Calibri" panose="020F0502020204030204"/>
                <a:cs typeface="Calibri" panose="020F0502020204030204"/>
              </a:rPr>
              <a:t>() -&gt; { // body of no parameter}</a:t>
            </a:r>
          </a:p>
          <a:p>
            <a:r>
              <a:rPr lang="en-GB" sz="1600" dirty="0">
                <a:ea typeface="Calibri" panose="020F0502020204030204"/>
                <a:cs typeface="Calibri" panose="020F0502020204030204"/>
              </a:rPr>
              <a:t>Lambda one parameter syntax :</a:t>
            </a:r>
          </a:p>
          <a:p>
            <a:r>
              <a:rPr lang="en-GB" sz="1600" dirty="0">
                <a:ea typeface="Calibri" panose="020F0502020204030204"/>
                <a:cs typeface="Calibri" panose="020F0502020204030204"/>
              </a:rPr>
              <a:t>(p1) -&gt; {}</a:t>
            </a:r>
          </a:p>
          <a:p>
            <a:r>
              <a:rPr lang="en-GB" sz="1600" dirty="0">
                <a:ea typeface="Calibri" panose="020F0502020204030204"/>
                <a:cs typeface="Calibri" panose="020F0502020204030204"/>
              </a:rPr>
              <a:t>Lambda two parameter syntax</a:t>
            </a:r>
          </a:p>
          <a:p>
            <a:r>
              <a:rPr lang="en-GB" sz="1600" dirty="0">
                <a:ea typeface="Calibri" panose="020F0502020204030204"/>
                <a:cs typeface="Calibri" panose="020F0502020204030204"/>
              </a:rPr>
              <a:t>(p1,p2) -&gt; {}</a:t>
            </a:r>
          </a:p>
        </p:txBody>
      </p:sp>
    </p:spTree>
    <p:extLst>
      <p:ext uri="{BB962C8B-B14F-4D97-AF65-F5344CB8AC3E}">
        <p14:creationId xmlns:p14="http://schemas.microsoft.com/office/powerpoint/2010/main" val="293966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B624-4DE6-5E2D-8C39-235F65717183}"/>
              </a:ext>
            </a:extLst>
          </p:cNvPr>
          <p:cNvSpPr>
            <a:spLocks noGrp="1"/>
          </p:cNvSpPr>
          <p:nvPr>
            <p:ph type="title"/>
          </p:nvPr>
        </p:nvSpPr>
        <p:spPr/>
        <p:txBody>
          <a:bodyPr/>
          <a:lstStyle/>
          <a:p>
            <a:pPr algn="ctr"/>
            <a:r>
              <a:rPr lang="en-GB" sz="4000" dirty="0">
                <a:solidFill>
                  <a:schemeClr val="accent6"/>
                </a:solidFill>
                <a:ea typeface="+mj-lt"/>
                <a:cs typeface="+mj-lt"/>
              </a:rPr>
              <a:t>Functional Programming in java</a:t>
            </a:r>
            <a:endParaRPr lang="en-US" dirty="0"/>
          </a:p>
        </p:txBody>
      </p:sp>
      <p:sp>
        <p:nvSpPr>
          <p:cNvPr id="3" name="Content Placeholder 2">
            <a:extLst>
              <a:ext uri="{FF2B5EF4-FFF2-40B4-BE49-F238E27FC236}">
                <a16:creationId xmlns:a16="http://schemas.microsoft.com/office/drawing/2014/main" id="{873CD5AF-78A3-03E3-CCB3-9DACF1192606}"/>
              </a:ext>
            </a:extLst>
          </p:cNvPr>
          <p:cNvSpPr>
            <a:spLocks noGrp="1"/>
          </p:cNvSpPr>
          <p:nvPr>
            <p:ph idx="1"/>
          </p:nvPr>
        </p:nvSpPr>
        <p:spPr>
          <a:xfrm>
            <a:off x="826912" y="1605492"/>
            <a:ext cx="10526888" cy="4571471"/>
          </a:xfrm>
        </p:spPr>
        <p:txBody>
          <a:bodyPr vert="horz" lIns="91440" tIns="45720" rIns="91440" bIns="45720" rtlCol="0" anchor="t">
            <a:noAutofit/>
          </a:bodyPr>
          <a:lstStyle/>
          <a:p>
            <a:r>
              <a:rPr lang="en-GB" sz="1600" dirty="0">
                <a:ea typeface="Calibri" panose="020F0502020204030204"/>
                <a:cs typeface="Calibri" panose="020F0502020204030204"/>
              </a:rPr>
              <a:t>Class activity 1A – let's see a scenario of implementing an interface without lambda expression</a:t>
            </a:r>
            <a:endParaRPr lang="en-US" sz="1600">
              <a:ea typeface="Calibri" panose="020F0502020204030204"/>
              <a:cs typeface="Calibri" panose="020F0502020204030204"/>
            </a:endParaRPr>
          </a:p>
          <a:p>
            <a:r>
              <a:rPr lang="en-GB" sz="1600" dirty="0">
                <a:ea typeface="Calibri" panose="020F0502020204030204"/>
                <a:cs typeface="Calibri" panose="020F0502020204030204"/>
              </a:rPr>
              <a:t>Class activity 1A1 – lets  implement same example with the help of a lambda expression</a:t>
            </a:r>
          </a:p>
          <a:p>
            <a:r>
              <a:rPr lang="en-GB" sz="1600" dirty="0">
                <a:ea typeface="Calibri" panose="020F0502020204030204"/>
                <a:cs typeface="Calibri" panose="020F0502020204030204"/>
              </a:rPr>
              <a:t>Class activity 2A – let’s see a lambda expression with one parameter</a:t>
            </a:r>
          </a:p>
          <a:p>
            <a:r>
              <a:rPr lang="en-GB" sz="1600" dirty="0">
                <a:ea typeface="Calibri" panose="020F0502020204030204"/>
                <a:cs typeface="Calibri" panose="020F0502020204030204"/>
              </a:rPr>
              <a:t>Class activity 3A – let's see a lambda expression with multiple parameters</a:t>
            </a:r>
          </a:p>
          <a:p>
            <a:r>
              <a:rPr lang="en-GB" sz="1600" dirty="0">
                <a:ea typeface="Calibri" panose="020F0502020204030204"/>
                <a:cs typeface="Calibri" panose="020F0502020204030204"/>
              </a:rPr>
              <a:t>Class activity 4A – let's see a lambda expression with a </a:t>
            </a:r>
            <a:r>
              <a:rPr lang="en-GB" sz="1600" dirty="0" err="1">
                <a:ea typeface="Calibri" panose="020F0502020204030204"/>
                <a:cs typeface="Calibri" panose="020F0502020204030204"/>
              </a:rPr>
              <a:t>forEach</a:t>
            </a:r>
            <a:r>
              <a:rPr lang="en-GB" sz="1600" dirty="0">
                <a:ea typeface="Calibri" panose="020F0502020204030204"/>
                <a:cs typeface="Calibri" panose="020F0502020204030204"/>
              </a:rPr>
              <a:t> loop</a:t>
            </a:r>
          </a:p>
          <a:p>
            <a:r>
              <a:rPr lang="en-GB" sz="1600" dirty="0">
                <a:ea typeface="Calibri" panose="020F0502020204030204"/>
                <a:cs typeface="Calibri" panose="020F0502020204030204"/>
              </a:rPr>
              <a:t>Class activity 5A – let's see an example of using lambda expression with comparator and sort method to draw a pyramid using asterisk based on their length.</a:t>
            </a:r>
          </a:p>
          <a:p>
            <a:r>
              <a:rPr lang="en-GB" sz="1600" dirty="0">
                <a:ea typeface="Calibri" panose="020F0502020204030204"/>
                <a:cs typeface="Calibri" panose="020F0502020204030204"/>
              </a:rPr>
              <a:t>Class exercise 1A --  1. define a student class with name and age field, add constructors and getters. 2. create a main class, declare an </a:t>
            </a:r>
            <a:r>
              <a:rPr lang="en-GB" sz="1600" dirty="0" err="1">
                <a:ea typeface="Calibri" panose="020F0502020204030204"/>
                <a:cs typeface="Calibri" panose="020F0502020204030204"/>
              </a:rPr>
              <a:t>ArrayList</a:t>
            </a:r>
            <a:r>
              <a:rPr lang="en-GB" sz="1600" dirty="0">
                <a:ea typeface="Calibri" panose="020F0502020204030204"/>
                <a:cs typeface="Calibri" panose="020F0502020204030204"/>
              </a:rPr>
              <a:t> of 3 students with their names and age sort the student based on their names using lambda and comparator. 3. using advanced </a:t>
            </a:r>
            <a:r>
              <a:rPr lang="en-GB" sz="1600" dirty="0" err="1">
                <a:ea typeface="Calibri" panose="020F0502020204030204"/>
                <a:cs typeface="Calibri" panose="020F0502020204030204"/>
              </a:rPr>
              <a:t>forEach</a:t>
            </a:r>
            <a:r>
              <a:rPr lang="en-GB" sz="1600" dirty="0">
                <a:ea typeface="Calibri" panose="020F0502020204030204"/>
                <a:cs typeface="Calibri" panose="020F0502020204030204"/>
              </a:rPr>
              <a:t> loop, loop over and print the student names and age. NOTE : Your loop should also use lambda expression</a:t>
            </a:r>
          </a:p>
          <a:p>
            <a:endParaRPr lang="en-GB" sz="1600" dirty="0">
              <a:ea typeface="Calibri" panose="020F0502020204030204"/>
              <a:cs typeface="Calibri" panose="020F0502020204030204"/>
            </a:endParaRPr>
          </a:p>
          <a:p>
            <a:r>
              <a:rPr lang="en-GB" sz="1600" dirty="0">
                <a:ea typeface="Calibri" panose="020F0502020204030204"/>
                <a:cs typeface="Calibri" panose="020F0502020204030204"/>
              </a:rPr>
              <a:t>What is java method reference? :-  in java a method reference is a short-hand syntax for writing lambda expression that directly invoke a specific method or constructor. Method references provide a way to pass existing methods or constructors as argument to functions or methods that accept functional interface.</a:t>
            </a:r>
          </a:p>
          <a:p>
            <a:r>
              <a:rPr lang="en-GB" sz="1600" dirty="0">
                <a:ea typeface="Calibri" panose="020F0502020204030204"/>
                <a:cs typeface="Calibri" panose="020F0502020204030204"/>
              </a:rPr>
              <a:t>Types of method reference :</a:t>
            </a:r>
          </a:p>
          <a:p>
            <a:r>
              <a:rPr lang="en-GB" sz="1600" dirty="0">
                <a:ea typeface="Calibri" panose="020F0502020204030204"/>
                <a:cs typeface="Calibri" panose="020F0502020204030204"/>
              </a:rPr>
              <a:t>1. reference to a static method. 2. reference to an instance method. 3. Reference to a constructor.</a:t>
            </a:r>
          </a:p>
          <a:p>
            <a:r>
              <a:rPr lang="en-GB" sz="1600" dirty="0">
                <a:ea typeface="Calibri" panose="020F0502020204030204"/>
                <a:cs typeface="Calibri" panose="020F0502020204030204"/>
              </a:rPr>
              <a:t>Reference to a static method :-  you can refer to a static method declares inside the class. Below is the syntax</a:t>
            </a:r>
          </a:p>
          <a:p>
            <a:r>
              <a:rPr lang="en-GB" sz="1600" dirty="0" err="1">
                <a:ea typeface="Calibri" panose="020F0502020204030204"/>
                <a:cs typeface="Calibri" panose="020F0502020204030204"/>
              </a:rPr>
              <a:t>ContainingClass</a:t>
            </a:r>
            <a:r>
              <a:rPr lang="en-GB" sz="1600" dirty="0">
                <a:ea typeface="Calibri" panose="020F0502020204030204"/>
                <a:cs typeface="Calibri" panose="020F0502020204030204"/>
              </a:rPr>
              <a:t>::</a:t>
            </a:r>
            <a:r>
              <a:rPr lang="en-GB" sz="1600" dirty="0" err="1">
                <a:ea typeface="Calibri" panose="020F0502020204030204"/>
                <a:cs typeface="Calibri" panose="020F0502020204030204"/>
              </a:rPr>
              <a:t>staticMethod</a:t>
            </a:r>
            <a:endParaRPr lang="en-GB" sz="1600" dirty="0">
              <a:ea typeface="Calibri" panose="020F0502020204030204"/>
              <a:cs typeface="Calibri" panose="020F0502020204030204"/>
            </a:endParaRPr>
          </a:p>
          <a:p>
            <a:r>
              <a:rPr lang="en-GB" sz="1600" dirty="0">
                <a:ea typeface="Calibri" panose="020F0502020204030204"/>
                <a:cs typeface="Calibri" panose="020F0502020204030204"/>
              </a:rPr>
              <a:t>Class activity 6A – let's see how to reference static method</a:t>
            </a:r>
          </a:p>
          <a:p>
            <a:r>
              <a:rPr lang="en-GB" sz="1600" dirty="0">
                <a:ea typeface="Calibri" panose="020F0502020204030204"/>
                <a:cs typeface="Calibri" panose="020F0502020204030204"/>
              </a:rPr>
              <a:t>2. reference to an instance method :- like static method, you can refer instance methods also. Below is the syntax</a:t>
            </a:r>
          </a:p>
          <a:p>
            <a:r>
              <a:rPr lang="en-GB" sz="1600" err="1">
                <a:ea typeface="Calibri" panose="020F0502020204030204"/>
                <a:cs typeface="Calibri" panose="020F0502020204030204"/>
              </a:rPr>
              <a:t>ContainingObject</a:t>
            </a:r>
            <a:r>
              <a:rPr lang="en-GB" sz="1600" dirty="0">
                <a:ea typeface="Calibri" panose="020F0502020204030204"/>
                <a:cs typeface="Calibri" panose="020F0502020204030204"/>
              </a:rPr>
              <a:t>::</a:t>
            </a:r>
            <a:r>
              <a:rPr lang="en-GB" sz="1600" err="1">
                <a:ea typeface="Calibri" panose="020F0502020204030204"/>
                <a:cs typeface="Calibri" panose="020F0502020204030204"/>
              </a:rPr>
              <a:t>instanceMethodName</a:t>
            </a:r>
            <a:endParaRPr lang="en-GB" sz="1600">
              <a:ea typeface="Calibri" panose="020F0502020204030204"/>
              <a:cs typeface="Calibri" panose="020F0502020204030204"/>
            </a:endParaRPr>
          </a:p>
          <a:p>
            <a:r>
              <a:rPr lang="en-GB" sz="1600" dirty="0">
                <a:ea typeface="Calibri" panose="020F0502020204030204"/>
                <a:cs typeface="Calibri" panose="020F0502020204030204"/>
              </a:rPr>
              <a:t>Class activity 7A – let's see how to reference instance method</a:t>
            </a:r>
          </a:p>
        </p:txBody>
      </p:sp>
    </p:spTree>
    <p:extLst>
      <p:ext uri="{BB962C8B-B14F-4D97-AF65-F5344CB8AC3E}">
        <p14:creationId xmlns:p14="http://schemas.microsoft.com/office/powerpoint/2010/main" val="427061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575D-F207-2FCD-FC61-932ECC941D26}"/>
              </a:ext>
            </a:extLst>
          </p:cNvPr>
          <p:cNvSpPr>
            <a:spLocks noGrp="1"/>
          </p:cNvSpPr>
          <p:nvPr>
            <p:ph type="title"/>
          </p:nvPr>
        </p:nvSpPr>
        <p:spPr/>
        <p:txBody>
          <a:bodyPr/>
          <a:lstStyle/>
          <a:p>
            <a:pPr algn="ctr"/>
            <a:r>
              <a:rPr lang="en-GB" sz="4000" dirty="0">
                <a:solidFill>
                  <a:schemeClr val="accent6"/>
                </a:solidFill>
                <a:ea typeface="+mj-lt"/>
                <a:cs typeface="+mj-lt"/>
              </a:rPr>
              <a:t>Functional Programming in </a:t>
            </a:r>
            <a:r>
              <a:rPr lang="en-GB" sz="4000">
                <a:solidFill>
                  <a:schemeClr val="accent6"/>
                </a:solidFill>
                <a:ea typeface="+mj-lt"/>
                <a:cs typeface="+mj-lt"/>
              </a:rPr>
              <a:t>java</a:t>
            </a:r>
            <a:endParaRPr lang="en-US" dirty="0" err="1">
              <a:solidFill>
                <a:schemeClr val="accent6"/>
              </a:solidFill>
              <a:ea typeface="+mj-lt"/>
              <a:cs typeface="+mj-lt"/>
            </a:endParaRPr>
          </a:p>
        </p:txBody>
      </p:sp>
      <p:sp>
        <p:nvSpPr>
          <p:cNvPr id="3" name="Content Placeholder 2">
            <a:extLst>
              <a:ext uri="{FF2B5EF4-FFF2-40B4-BE49-F238E27FC236}">
                <a16:creationId xmlns:a16="http://schemas.microsoft.com/office/drawing/2014/main" id="{6C785B85-908F-2397-9E0E-CBB7CE59862F}"/>
              </a:ext>
            </a:extLst>
          </p:cNvPr>
          <p:cNvSpPr>
            <a:spLocks noGrp="1"/>
          </p:cNvSpPr>
          <p:nvPr>
            <p:ph idx="1"/>
          </p:nvPr>
        </p:nvSpPr>
        <p:spPr/>
        <p:txBody>
          <a:bodyPr vert="horz" lIns="91440" tIns="45720" rIns="91440" bIns="45720" rtlCol="0" anchor="t">
            <a:noAutofit/>
          </a:bodyPr>
          <a:lstStyle/>
          <a:p>
            <a:r>
              <a:rPr lang="en-GB" sz="1600" dirty="0">
                <a:ea typeface="Calibri"/>
                <a:cs typeface="Calibri"/>
              </a:rPr>
              <a:t>What is java functional interface? :- in java functional interface is an interface that contains only one abstract method, it can have any amount of default or static methods but can only contain one abstract method. It is a key concept in java functional programming which enable the use of lambda expression, method references and other functional programming constructs. Functional interface provides a way to represent a single unit of behaviour, that is mostly associated with a single operation or action which allows developer to write more concise and expressive code.</a:t>
            </a:r>
          </a:p>
          <a:p>
            <a:r>
              <a:rPr lang="en-GB" sz="1600" dirty="0">
                <a:ea typeface="Calibri"/>
                <a:cs typeface="Calibri"/>
              </a:rPr>
              <a:t>Functional interface is also known as a Single Abstract Method interface or SAM interface for short, which we have been writing before now.</a:t>
            </a:r>
          </a:p>
          <a:p>
            <a:r>
              <a:rPr lang="en-GB" sz="1600" dirty="0">
                <a:ea typeface="Calibri"/>
                <a:cs typeface="Calibri"/>
              </a:rPr>
              <a:t>Class activity 8A -- let's see a functional interface</a:t>
            </a:r>
          </a:p>
          <a:p>
            <a:r>
              <a:rPr lang="en-GB" sz="1600" dirty="0">
                <a:ea typeface="Calibri"/>
                <a:cs typeface="Calibri"/>
              </a:rPr>
              <a:t>What is java Stream API ? :-  the java stream API is a powerful feature that was introduced in java 8 that provides a mechanism for processing collections of data in a functional and declarative manner. It allows developers to perform operations such as  filtering, mapping, sorting and aggregating on collections with concise and readable syntax.</a:t>
            </a:r>
          </a:p>
          <a:p>
            <a:r>
              <a:rPr lang="en-GB" sz="1600" dirty="0">
                <a:ea typeface="Calibri"/>
                <a:cs typeface="Calibri"/>
              </a:rPr>
              <a:t>Key characteristics and concepts of the stream API :</a:t>
            </a:r>
          </a:p>
          <a:p>
            <a:r>
              <a:rPr lang="en-GB" sz="1600" dirty="0">
                <a:ea typeface="Calibri"/>
                <a:cs typeface="Calibri"/>
              </a:rPr>
              <a:t>1. functional programming paradigm :- the stream API follows functional programming principles by allowing operations to be express as lambda expressions or method references which leads to more concise and expressive code.</a:t>
            </a:r>
          </a:p>
          <a:p>
            <a:r>
              <a:rPr lang="en-GB" sz="1600" dirty="0">
                <a:ea typeface="Calibri"/>
                <a:cs typeface="Calibri"/>
              </a:rPr>
              <a:t>2. lazy evaluation :- streams support lazy evaluation, which means that intermediate operations like(filtering, mapping) are only executed when terminal operations like(</a:t>
            </a:r>
            <a:r>
              <a:rPr lang="en-GB" sz="1600" dirty="0" err="1">
                <a:ea typeface="Calibri"/>
                <a:cs typeface="Calibri"/>
              </a:rPr>
              <a:t>forEach</a:t>
            </a:r>
            <a:r>
              <a:rPr lang="en-GB" sz="1600" dirty="0">
                <a:ea typeface="Calibri"/>
                <a:cs typeface="Calibri"/>
              </a:rPr>
              <a:t>) are invoked. Which leads to improved performance by avoiding unnecessary computation.</a:t>
            </a:r>
          </a:p>
          <a:p>
            <a:r>
              <a:rPr lang="en-GB" sz="1600" dirty="0">
                <a:ea typeface="Calibri"/>
                <a:cs typeface="Calibri"/>
              </a:rPr>
              <a:t>3. reduction operations :- streams support reduction operations such as reduce(), sum(), min(), max() and count() which aggregate elements of a stream into a single unit.</a:t>
            </a:r>
          </a:p>
          <a:p>
            <a:r>
              <a:rPr lang="en-GB" sz="1600" dirty="0">
                <a:ea typeface="Calibri"/>
                <a:cs typeface="Calibri"/>
              </a:rPr>
              <a:t>4. stream sources :- Streams can be created from different sources including collections(</a:t>
            </a:r>
            <a:r>
              <a:rPr lang="en-GB" sz="1600" err="1">
                <a:ea typeface="Calibri"/>
                <a:cs typeface="Calibri"/>
              </a:rPr>
              <a:t>List,Set</a:t>
            </a:r>
            <a:r>
              <a:rPr lang="en-GB" sz="1600" dirty="0">
                <a:ea typeface="Calibri"/>
                <a:cs typeface="Calibri"/>
              </a:rPr>
              <a:t>), arrays, files etc.</a:t>
            </a:r>
          </a:p>
        </p:txBody>
      </p:sp>
    </p:spTree>
    <p:extLst>
      <p:ext uri="{BB962C8B-B14F-4D97-AF65-F5344CB8AC3E}">
        <p14:creationId xmlns:p14="http://schemas.microsoft.com/office/powerpoint/2010/main" val="376883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34A6-722A-26F4-D78B-9AA2AB5711B4}"/>
              </a:ext>
            </a:extLst>
          </p:cNvPr>
          <p:cNvSpPr>
            <a:spLocks noGrp="1"/>
          </p:cNvSpPr>
          <p:nvPr>
            <p:ph type="title"/>
          </p:nvPr>
        </p:nvSpPr>
        <p:spPr/>
        <p:txBody>
          <a:bodyPr/>
          <a:lstStyle/>
          <a:p>
            <a:pPr algn="ctr"/>
            <a:r>
              <a:rPr lang="en-GB" sz="4000" dirty="0">
                <a:solidFill>
                  <a:schemeClr val="accent6"/>
                </a:solidFill>
                <a:ea typeface="+mj-lt"/>
                <a:cs typeface="+mj-lt"/>
              </a:rPr>
              <a:t>Functional Programming in java</a:t>
            </a:r>
            <a:endParaRPr lang="en-US" dirty="0"/>
          </a:p>
        </p:txBody>
      </p:sp>
      <p:sp>
        <p:nvSpPr>
          <p:cNvPr id="3" name="Content Placeholder 2">
            <a:extLst>
              <a:ext uri="{FF2B5EF4-FFF2-40B4-BE49-F238E27FC236}">
                <a16:creationId xmlns:a16="http://schemas.microsoft.com/office/drawing/2014/main" id="{EE5D90DE-346C-13FA-7039-E2ECCEA7710C}"/>
              </a:ext>
            </a:extLst>
          </p:cNvPr>
          <p:cNvSpPr>
            <a:spLocks noGrp="1"/>
          </p:cNvSpPr>
          <p:nvPr>
            <p:ph idx="1"/>
          </p:nvPr>
        </p:nvSpPr>
        <p:spPr/>
        <p:txBody>
          <a:bodyPr vert="horz" lIns="91440" tIns="45720" rIns="91440" bIns="45720" rtlCol="0" anchor="t">
            <a:normAutofit/>
          </a:bodyPr>
          <a:lstStyle/>
          <a:p>
            <a:r>
              <a:rPr lang="en-GB" sz="1600" dirty="0">
                <a:cs typeface="Calibri" panose="020F0502020204030204"/>
              </a:rPr>
              <a:t>Java streams interface methods :</a:t>
            </a:r>
            <a:endParaRPr lang="en-GB" sz="1600" dirty="0">
              <a:ea typeface="Calibri"/>
              <a:cs typeface="Calibri" panose="020F0502020204030204"/>
            </a:endParaRPr>
          </a:p>
          <a:p>
            <a:r>
              <a:rPr lang="en-GB" sz="1600" dirty="0">
                <a:cs typeface="Calibri" panose="020F0502020204030204"/>
              </a:rPr>
              <a:t>1. count() -- it returns the number of count element in the streams.</a:t>
            </a:r>
            <a:endParaRPr lang="en-GB" sz="1600" dirty="0">
              <a:ea typeface="Calibri"/>
              <a:cs typeface="Calibri" panose="020F0502020204030204"/>
            </a:endParaRPr>
          </a:p>
          <a:p>
            <a:r>
              <a:rPr lang="en-GB" sz="1600" dirty="0">
                <a:cs typeface="Calibri" panose="020F0502020204030204"/>
              </a:rPr>
              <a:t>2. filter() -- it returns a stream consisting of the elements of this stream that matches the predicate.</a:t>
            </a:r>
            <a:endParaRPr lang="en-GB" sz="1600" dirty="0">
              <a:ea typeface="Calibri"/>
              <a:cs typeface="Calibri" panose="020F0502020204030204"/>
            </a:endParaRPr>
          </a:p>
          <a:p>
            <a:r>
              <a:rPr lang="en-GB" sz="1600" dirty="0">
                <a:cs typeface="Calibri" panose="020F0502020204030204"/>
              </a:rPr>
              <a:t>3. </a:t>
            </a:r>
            <a:r>
              <a:rPr lang="en-GB" sz="1600" dirty="0" err="1">
                <a:cs typeface="Calibri" panose="020F0502020204030204"/>
              </a:rPr>
              <a:t>forEach</a:t>
            </a:r>
            <a:r>
              <a:rPr lang="en-GB" sz="1600" dirty="0">
                <a:cs typeface="Calibri" panose="020F0502020204030204"/>
              </a:rPr>
              <a:t>() -- it performs an action for each element on this stream.</a:t>
            </a:r>
            <a:endParaRPr lang="en-GB" sz="1600" dirty="0">
              <a:ea typeface="Calibri"/>
              <a:cs typeface="Calibri" panose="020F0502020204030204"/>
            </a:endParaRPr>
          </a:p>
          <a:p>
            <a:r>
              <a:rPr lang="en-GB" sz="1600" dirty="0">
                <a:cs typeface="Calibri" panose="020F0502020204030204"/>
              </a:rPr>
              <a:t>4. map() -- it returns a stream consisting of the result of applying the given function to the element of this stream.</a:t>
            </a:r>
            <a:endParaRPr lang="en-GB" sz="1600" dirty="0">
              <a:ea typeface="Calibri"/>
              <a:cs typeface="Calibri" panose="020F0502020204030204"/>
            </a:endParaRPr>
          </a:p>
          <a:p>
            <a:r>
              <a:rPr lang="en-GB" sz="1600" dirty="0">
                <a:cs typeface="Calibri" panose="020F0502020204030204"/>
              </a:rPr>
              <a:t>5. collect() -- it performs a mutable reduction operation on the element of this stream using a collectors.</a:t>
            </a:r>
            <a:endParaRPr lang="en-GB" sz="1600" dirty="0">
              <a:ea typeface="Calibri"/>
              <a:cs typeface="Calibri" panose="020F0502020204030204"/>
            </a:endParaRPr>
          </a:p>
          <a:p>
            <a:r>
              <a:rPr lang="en-GB" sz="1600" dirty="0">
                <a:cs typeface="Calibri" panose="020F0502020204030204"/>
              </a:rPr>
              <a:t>6. max() --  it returns the maximum element of this stream.</a:t>
            </a:r>
            <a:endParaRPr lang="en-GB" sz="1600" dirty="0">
              <a:ea typeface="Calibri"/>
              <a:cs typeface="Calibri" panose="020F0502020204030204"/>
            </a:endParaRPr>
          </a:p>
          <a:p>
            <a:r>
              <a:rPr lang="en-GB" sz="1600" dirty="0">
                <a:cs typeface="Calibri" panose="020F0502020204030204"/>
              </a:rPr>
              <a:t>7. min() -- it returns the minimum element of this stream.</a:t>
            </a:r>
            <a:endParaRPr lang="en-GB" sz="1600" dirty="0">
              <a:ea typeface="Calibri"/>
              <a:cs typeface="Calibri" panose="020F0502020204030204"/>
            </a:endParaRPr>
          </a:p>
          <a:p>
            <a:r>
              <a:rPr lang="en-GB" sz="1600" dirty="0">
                <a:cs typeface="Calibri" panose="020F0502020204030204"/>
              </a:rPr>
              <a:t>Class activity 9A – let's see an example of filtering a list of product price less than 30000 without using </a:t>
            </a:r>
            <a:r>
              <a:rPr lang="en-GB" sz="1600">
                <a:cs typeface="Calibri" panose="020F0502020204030204"/>
              </a:rPr>
              <a:t>Stream api</a:t>
            </a:r>
            <a:endParaRPr lang="en-GB" sz="1600" dirty="0">
              <a:ea typeface="Calibri"/>
              <a:cs typeface="Calibri" panose="020F0502020204030204"/>
            </a:endParaRPr>
          </a:p>
          <a:p>
            <a:r>
              <a:rPr lang="en-GB" sz="1600">
                <a:cs typeface="Calibri" panose="020F0502020204030204"/>
              </a:rPr>
              <a:t>Class activity 9A1 – let's see same example of filtering a list using </a:t>
            </a:r>
            <a:r>
              <a:rPr lang="en-GB" sz="1600" dirty="0">
                <a:cs typeface="Calibri" panose="020F0502020204030204"/>
              </a:rPr>
              <a:t>Streams</a:t>
            </a:r>
            <a:endParaRPr lang="en-GB" sz="1600" dirty="0">
              <a:ea typeface="Calibri"/>
              <a:cs typeface="Calibri" panose="020F0502020204030204"/>
            </a:endParaRPr>
          </a:p>
          <a:p>
            <a:r>
              <a:rPr lang="en-GB" sz="1600" dirty="0">
                <a:cs typeface="Calibri" panose="020F0502020204030204"/>
              </a:rPr>
              <a:t>Class exercise 1A --  peer-to-peer --  using the same details from the class activity, find and print out the maximum and minimum price of the products using the stream max and min methods.</a:t>
            </a:r>
            <a:endParaRPr lang="en-GB" sz="1600" dirty="0">
              <a:ea typeface="Calibri"/>
              <a:cs typeface="Calibri" panose="020F0502020204030204"/>
            </a:endParaRPr>
          </a:p>
          <a:p>
            <a:r>
              <a:rPr lang="en-GB" sz="1600">
                <a:cs typeface="Calibri" panose="020F0502020204030204"/>
              </a:rPr>
              <a:t>Take home task --- redo the class activity on your own and submit.</a:t>
            </a:r>
            <a:endParaRPr lang="en-GB" sz="1600">
              <a:ea typeface="Calibri"/>
              <a:cs typeface="Calibri" panose="020F0502020204030204"/>
            </a:endParaRPr>
          </a:p>
        </p:txBody>
      </p:sp>
    </p:spTree>
    <p:extLst>
      <p:ext uri="{BB962C8B-B14F-4D97-AF65-F5344CB8AC3E}">
        <p14:creationId xmlns:p14="http://schemas.microsoft.com/office/powerpoint/2010/main" val="6292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69D7-8BE2-F392-00FA-D7180284A5FD}"/>
              </a:ext>
            </a:extLst>
          </p:cNvPr>
          <p:cNvSpPr>
            <a:spLocks noGrp="1"/>
          </p:cNvSpPr>
          <p:nvPr>
            <p:ph type="title"/>
          </p:nvPr>
        </p:nvSpPr>
        <p:spPr/>
        <p:txBody>
          <a:bodyPr/>
          <a:lstStyle/>
          <a:p>
            <a:pPr algn="ctr"/>
            <a:r>
              <a:rPr lang="en-GB" sz="4000" dirty="0">
                <a:solidFill>
                  <a:schemeClr val="accent6"/>
                </a:solidFill>
                <a:ea typeface="+mj-lt"/>
                <a:cs typeface="+mj-lt"/>
              </a:rPr>
              <a:t>Functional Programming in java</a:t>
            </a:r>
            <a:endParaRPr lang="en-GB" sz="4000" dirty="0">
              <a:ea typeface="+mj-lt"/>
              <a:cs typeface="+mj-lt"/>
            </a:endParaRPr>
          </a:p>
          <a:p>
            <a:pPr algn="ctr"/>
            <a:endParaRPr lang="en-GB" dirty="0">
              <a:cs typeface="Calibri Light" panose="020F0302020204030204"/>
            </a:endParaRPr>
          </a:p>
        </p:txBody>
      </p:sp>
      <p:sp>
        <p:nvSpPr>
          <p:cNvPr id="3" name="Content Placeholder 2">
            <a:extLst>
              <a:ext uri="{FF2B5EF4-FFF2-40B4-BE49-F238E27FC236}">
                <a16:creationId xmlns:a16="http://schemas.microsoft.com/office/drawing/2014/main" id="{2F2BDCB6-472E-89B7-F7B3-E0FB27A6A452}"/>
              </a:ext>
            </a:extLst>
          </p:cNvPr>
          <p:cNvSpPr>
            <a:spLocks noGrp="1"/>
          </p:cNvSpPr>
          <p:nvPr>
            <p:ph idx="1"/>
          </p:nvPr>
        </p:nvSpPr>
        <p:spPr/>
        <p:txBody>
          <a:bodyPr vert="horz" lIns="91440" tIns="45720" rIns="91440" bIns="45720" rtlCol="0" anchor="t">
            <a:noAutofit/>
          </a:bodyPr>
          <a:lstStyle/>
          <a:p>
            <a:r>
              <a:rPr lang="en-GB" sz="1600" dirty="0">
                <a:cs typeface="Calibri" panose="020F0502020204030204"/>
              </a:rPr>
              <a:t>Java stream filter :- java Streams provides a filter() method to filter elements on the basis of a given predicate. Assuming you want to get only even elements of your list, filter() method help you do this conveniently. This method takes a predicate as an argument and returns a stream of elements.</a:t>
            </a:r>
            <a:endParaRPr lang="en-GB" sz="1600" dirty="0">
              <a:ea typeface="Calibri"/>
              <a:cs typeface="Calibri" panose="020F0502020204030204"/>
            </a:endParaRPr>
          </a:p>
          <a:p>
            <a:r>
              <a:rPr lang="en-GB" sz="1600" dirty="0">
                <a:cs typeface="Calibri" panose="020F0502020204030204"/>
              </a:rPr>
              <a:t>The signature of stream filter() is given below :</a:t>
            </a:r>
            <a:endParaRPr lang="en-GB" sz="1600" dirty="0">
              <a:ea typeface="Calibri"/>
              <a:cs typeface="Calibri" panose="020F0502020204030204"/>
            </a:endParaRPr>
          </a:p>
          <a:p>
            <a:r>
              <a:rPr lang="en-GB" sz="1600" dirty="0">
                <a:cs typeface="Calibri" panose="020F0502020204030204"/>
              </a:rPr>
              <a:t>Filter(Predicate&lt;? super T&gt;predicate)</a:t>
            </a:r>
            <a:endParaRPr lang="en-GB" sz="1600" dirty="0">
              <a:ea typeface="Calibri"/>
              <a:cs typeface="Calibri" panose="020F0502020204030204"/>
            </a:endParaRPr>
          </a:p>
          <a:p>
            <a:r>
              <a:rPr lang="en-GB" sz="1600" dirty="0">
                <a:cs typeface="Calibri" panose="020F0502020204030204"/>
              </a:rPr>
              <a:t>What is Predicate ? :- a predicate is a functional interface which represents a </a:t>
            </a:r>
            <a:r>
              <a:rPr lang="en-GB" sz="1600" dirty="0" err="1">
                <a:cs typeface="Calibri" panose="020F0502020204030204"/>
              </a:rPr>
              <a:t>boolean</a:t>
            </a:r>
            <a:r>
              <a:rPr lang="en-GB" sz="1600" dirty="0">
                <a:cs typeface="Calibri" panose="020F0502020204030204"/>
              </a:rPr>
              <a:t>-value function of one argument. Predicate are commonly used in functional styled programming to test element of collections or filter element based on certain conditions.</a:t>
            </a:r>
            <a:endParaRPr lang="en-GB" sz="1600" dirty="0">
              <a:ea typeface="Calibri"/>
              <a:cs typeface="Calibri" panose="020F0502020204030204"/>
            </a:endParaRPr>
          </a:p>
          <a:p>
            <a:r>
              <a:rPr lang="en-GB" sz="1600" dirty="0">
                <a:cs typeface="Calibri" panose="020F0502020204030204"/>
              </a:rPr>
              <a:t>What is Java Collectors ? :- Collectors is a final class that extends the object class. It provides reduction operations, such as accumulating elements into collections, summarizing elements according to various criteria.</a:t>
            </a:r>
            <a:endParaRPr lang="en-GB" sz="1600" dirty="0">
              <a:ea typeface="Calibri"/>
              <a:cs typeface="Calibri" panose="020F0502020204030204"/>
            </a:endParaRPr>
          </a:p>
          <a:p>
            <a:r>
              <a:rPr lang="en-GB" sz="1600" dirty="0">
                <a:cs typeface="Calibri" panose="020F0502020204030204"/>
              </a:rPr>
              <a:t>Class activity 10A -- let's see an example of using filter method to filter prices of product greater that 30,000</a:t>
            </a:r>
            <a:endParaRPr lang="en-GB" sz="1600" dirty="0">
              <a:ea typeface="Calibri"/>
              <a:cs typeface="Calibri" panose="020F0502020204030204"/>
            </a:endParaRPr>
          </a:p>
          <a:p>
            <a:r>
              <a:rPr lang="en-GB" sz="1600" dirty="0">
                <a:cs typeface="Calibri" panose="020F0502020204030204"/>
              </a:rPr>
              <a:t>Class exercise 2A : </a:t>
            </a:r>
            <a:endParaRPr lang="en-GB" sz="1600" dirty="0">
              <a:ea typeface="+mn-lt"/>
              <a:cs typeface="+mn-lt"/>
            </a:endParaRPr>
          </a:p>
          <a:p>
            <a:r>
              <a:rPr lang="en-GB" sz="1600" dirty="0">
                <a:ea typeface="+mn-lt"/>
                <a:cs typeface="+mn-lt"/>
              </a:rPr>
              <a:t>Task: Filter even numbers from a list</a:t>
            </a:r>
            <a:endParaRPr lang="en-GB" sz="1600" dirty="0">
              <a:ea typeface="Calibri"/>
              <a:cs typeface="Calibri" panose="020F0502020204030204"/>
            </a:endParaRPr>
          </a:p>
          <a:p>
            <a:r>
              <a:rPr lang="en-GB" sz="1600" dirty="0">
                <a:ea typeface="+mn-lt"/>
                <a:cs typeface="+mn-lt"/>
              </a:rPr>
              <a:t>Description: You are given a list of integers. Your task is to create a program that filters out the even numbers from the list and prints them.</a:t>
            </a:r>
            <a:endParaRPr lang="en-GB" sz="1600">
              <a:ea typeface="Calibri"/>
              <a:cs typeface="Calibri"/>
            </a:endParaRPr>
          </a:p>
          <a:p>
            <a:r>
              <a:rPr lang="en-GB" sz="1600" dirty="0">
                <a:ea typeface="+mn-lt"/>
                <a:cs typeface="+mn-lt"/>
              </a:rPr>
              <a:t>Instructions:</a:t>
            </a:r>
            <a:endParaRPr lang="en-GB" sz="1600">
              <a:ea typeface="Calibri"/>
              <a:cs typeface="Calibri"/>
            </a:endParaRPr>
          </a:p>
          <a:p>
            <a:r>
              <a:rPr lang="en-GB" sz="1600" dirty="0">
                <a:ea typeface="+mn-lt"/>
                <a:cs typeface="+mn-lt"/>
              </a:rPr>
              <a:t>Define a list of integers containing both even and odd numbers.</a:t>
            </a:r>
            <a:endParaRPr lang="en-GB" sz="1600">
              <a:ea typeface="Calibri"/>
              <a:cs typeface="Calibri"/>
            </a:endParaRPr>
          </a:p>
          <a:p>
            <a:r>
              <a:rPr lang="en-GB" sz="1600" dirty="0">
                <a:ea typeface="+mn-lt"/>
                <a:cs typeface="+mn-lt"/>
              </a:rPr>
              <a:t>Use Java streams and the </a:t>
            </a:r>
            <a:r>
              <a:rPr lang="en-GB" sz="1600" b="1" dirty="0">
                <a:ea typeface="+mn-lt"/>
                <a:cs typeface="+mn-lt"/>
              </a:rPr>
              <a:t>filter</a:t>
            </a:r>
            <a:r>
              <a:rPr lang="en-GB" sz="1600" dirty="0">
                <a:ea typeface="+mn-lt"/>
                <a:cs typeface="+mn-lt"/>
              </a:rPr>
              <a:t> method to filter out the even numbers from the list.</a:t>
            </a:r>
            <a:endParaRPr lang="en-GB" sz="1600">
              <a:ea typeface="Calibri"/>
              <a:cs typeface="Calibri"/>
            </a:endParaRPr>
          </a:p>
          <a:p>
            <a:r>
              <a:rPr lang="en-GB" sz="1600" dirty="0">
                <a:ea typeface="+mn-lt"/>
                <a:cs typeface="+mn-lt"/>
              </a:rPr>
              <a:t>Print the filtered even numbers only.</a:t>
            </a:r>
            <a:endParaRPr lang="en-GB" sz="1600" dirty="0">
              <a:ea typeface="Calibri"/>
              <a:cs typeface="Calibri" panose="020F0502020204030204"/>
            </a:endParaRPr>
          </a:p>
          <a:p>
            <a:r>
              <a:rPr lang="en-GB" sz="1600" dirty="0">
                <a:cs typeface="Calibri" panose="020F0502020204030204"/>
              </a:rPr>
              <a:t>NOTE : you only need a main class for this task</a:t>
            </a:r>
            <a:endParaRPr lang="en-GB" sz="1600" dirty="0">
              <a:ea typeface="Calibri"/>
              <a:cs typeface="Calibri" panose="020F0502020204030204"/>
            </a:endParaRPr>
          </a:p>
          <a:p>
            <a:endParaRPr lang="en-GB" sz="1600" dirty="0">
              <a:ea typeface="Calibri"/>
              <a:cs typeface="Calibri" panose="020F0502020204030204"/>
            </a:endParaRPr>
          </a:p>
          <a:p>
            <a:endParaRPr lang="en-GB" sz="1600" dirty="0">
              <a:ea typeface="Calibri"/>
              <a:cs typeface="Calibri" panose="020F0502020204030204"/>
            </a:endParaRPr>
          </a:p>
        </p:txBody>
      </p:sp>
    </p:spTree>
    <p:extLst>
      <p:ext uri="{BB962C8B-B14F-4D97-AF65-F5344CB8AC3E}">
        <p14:creationId xmlns:p14="http://schemas.microsoft.com/office/powerpoint/2010/main" val="99876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D46B-B400-EB7F-EFB8-01A852BF90CF}"/>
              </a:ext>
            </a:extLst>
          </p:cNvPr>
          <p:cNvSpPr>
            <a:spLocks noGrp="1"/>
          </p:cNvSpPr>
          <p:nvPr>
            <p:ph type="title"/>
          </p:nvPr>
        </p:nvSpPr>
        <p:spPr/>
        <p:txBody>
          <a:bodyPr/>
          <a:lstStyle/>
          <a:p>
            <a:pPr algn="ctr"/>
            <a:r>
              <a:rPr lang="en-GB" sz="4000" dirty="0">
                <a:solidFill>
                  <a:schemeClr val="accent6"/>
                </a:solidFill>
                <a:ea typeface="+mj-lt"/>
                <a:cs typeface="+mj-lt"/>
              </a:rPr>
              <a:t>Functional Programming in java</a:t>
            </a:r>
            <a:endParaRPr lang="en-US" dirty="0"/>
          </a:p>
        </p:txBody>
      </p:sp>
      <p:sp>
        <p:nvSpPr>
          <p:cNvPr id="3" name="Content Placeholder 2">
            <a:extLst>
              <a:ext uri="{FF2B5EF4-FFF2-40B4-BE49-F238E27FC236}">
                <a16:creationId xmlns:a16="http://schemas.microsoft.com/office/drawing/2014/main" id="{2CF0BD2E-15DD-92A7-03B6-3C9337CD0A10}"/>
              </a:ext>
            </a:extLst>
          </p:cNvPr>
          <p:cNvSpPr>
            <a:spLocks noGrp="1"/>
          </p:cNvSpPr>
          <p:nvPr>
            <p:ph idx="1"/>
          </p:nvPr>
        </p:nvSpPr>
        <p:spPr/>
        <p:txBody>
          <a:bodyPr vert="horz" lIns="91440" tIns="45720" rIns="91440" bIns="45720" rtlCol="0" anchor="t">
            <a:noAutofit/>
          </a:bodyPr>
          <a:lstStyle/>
          <a:p>
            <a:r>
              <a:rPr lang="en-GB" sz="1600" dirty="0">
                <a:cs typeface="Calibri" panose="020F0502020204030204"/>
              </a:rPr>
              <a:t>Java Optional class :-  was introduced in java 8 and it’s a public final class which is used to deal with </a:t>
            </a:r>
            <a:r>
              <a:rPr lang="en-GB" sz="1600" dirty="0" err="1">
                <a:cs typeface="Calibri" panose="020F0502020204030204"/>
              </a:rPr>
              <a:t>NullPointerException</a:t>
            </a:r>
            <a:r>
              <a:rPr lang="en-GB" sz="1600" dirty="0">
                <a:cs typeface="Calibri" panose="020F0502020204030204"/>
              </a:rPr>
              <a:t> in java application, to use the class you import the </a:t>
            </a:r>
            <a:r>
              <a:rPr lang="en-GB" sz="1600" dirty="0" err="1">
                <a:cs typeface="Calibri" panose="020F0502020204030204"/>
              </a:rPr>
              <a:t>java.util</a:t>
            </a:r>
            <a:r>
              <a:rPr lang="en-GB" sz="1600" dirty="0">
                <a:cs typeface="Calibri" panose="020F0502020204030204"/>
              </a:rPr>
              <a:t> package. It provides methods which are used to check the presence of value for particular variable.</a:t>
            </a:r>
            <a:endParaRPr lang="en-GB" sz="1600" dirty="0">
              <a:ea typeface="Calibri"/>
              <a:cs typeface="Calibri" panose="020F0502020204030204"/>
            </a:endParaRPr>
          </a:p>
          <a:p>
            <a:r>
              <a:rPr lang="en-GB" sz="1600" dirty="0">
                <a:cs typeface="Calibri" panose="020F0502020204030204"/>
              </a:rPr>
              <a:t>Java Optional methods :</a:t>
            </a:r>
            <a:endParaRPr lang="en-GB" sz="1600" dirty="0">
              <a:ea typeface="Calibri"/>
              <a:cs typeface="Calibri" panose="020F0502020204030204"/>
            </a:endParaRPr>
          </a:p>
          <a:p>
            <a:r>
              <a:rPr lang="en-GB" sz="1600" dirty="0">
                <a:cs typeface="Calibri" panose="020F0502020204030204"/>
              </a:rPr>
              <a:t>Optional&lt;T&gt; empty() -- it returns an empty optional object</a:t>
            </a:r>
            <a:endParaRPr lang="en-GB" sz="1600" dirty="0">
              <a:ea typeface="Calibri"/>
              <a:cs typeface="Calibri" panose="020F0502020204030204"/>
            </a:endParaRPr>
          </a:p>
          <a:p>
            <a:r>
              <a:rPr lang="en-GB" sz="1600" dirty="0">
                <a:ea typeface="+mn-lt"/>
                <a:cs typeface="+mn-lt"/>
              </a:rPr>
              <a:t>Optional&lt;T&gt; of(T value) -- it returns an optional with a non-null value</a:t>
            </a:r>
          </a:p>
          <a:p>
            <a:r>
              <a:rPr lang="en-GB" sz="1600" dirty="0">
                <a:ea typeface="+mn-lt"/>
                <a:cs typeface="+mn-lt"/>
              </a:rPr>
              <a:t>Optional&lt;T&gt; </a:t>
            </a:r>
            <a:r>
              <a:rPr lang="en-GB" sz="1600" dirty="0" err="1">
                <a:ea typeface="+mn-lt"/>
                <a:cs typeface="+mn-lt"/>
              </a:rPr>
              <a:t>ofNullable</a:t>
            </a:r>
            <a:r>
              <a:rPr lang="en-GB" sz="1600" dirty="0">
                <a:ea typeface="+mn-lt"/>
                <a:cs typeface="+mn-lt"/>
              </a:rPr>
              <a:t>(T value) -- it returns an optional describing the specified value, if non-null, otherwise returns an empty optional.</a:t>
            </a:r>
          </a:p>
          <a:p>
            <a:r>
              <a:rPr lang="en-GB" sz="1600" dirty="0">
                <a:cs typeface="Calibri" panose="020F0502020204030204"/>
              </a:rPr>
              <a:t>get() --  if a value is present is this optional, returns the value, otherwise throws </a:t>
            </a:r>
            <a:r>
              <a:rPr lang="en-GB" sz="1600" dirty="0" err="1">
                <a:cs typeface="Calibri" panose="020F0502020204030204"/>
              </a:rPr>
              <a:t>noSuchElementException</a:t>
            </a:r>
            <a:r>
              <a:rPr lang="en-GB" sz="1600" dirty="0">
                <a:cs typeface="Calibri" panose="020F0502020204030204"/>
              </a:rPr>
              <a:t>.</a:t>
            </a:r>
            <a:endParaRPr lang="en-GB" sz="1600" dirty="0">
              <a:ea typeface="Calibri"/>
              <a:cs typeface="Calibri" panose="020F0502020204030204"/>
            </a:endParaRPr>
          </a:p>
          <a:p>
            <a:r>
              <a:rPr lang="en-GB" sz="1600" err="1">
                <a:cs typeface="Calibri" panose="020F0502020204030204"/>
              </a:rPr>
              <a:t>IsPresent</a:t>
            </a:r>
            <a:r>
              <a:rPr lang="en-GB" sz="1600" dirty="0">
                <a:cs typeface="Calibri" panose="020F0502020204030204"/>
              </a:rPr>
              <a:t>() -- it returns true if there is a value present, otherwise false.</a:t>
            </a:r>
            <a:endParaRPr lang="en-GB" sz="1600" dirty="0">
              <a:ea typeface="Calibri"/>
              <a:cs typeface="Calibri" panose="020F0502020204030204"/>
            </a:endParaRPr>
          </a:p>
          <a:p>
            <a:r>
              <a:rPr lang="en-GB" sz="1600" dirty="0">
                <a:cs typeface="Calibri" panose="020F0502020204030204"/>
              </a:rPr>
              <a:t>Class activity  11A – let's see an example without using Optional</a:t>
            </a:r>
            <a:endParaRPr lang="en-GB" sz="1600" dirty="0">
              <a:ea typeface="Calibri"/>
              <a:cs typeface="Calibri" panose="020F0502020204030204"/>
            </a:endParaRPr>
          </a:p>
          <a:p>
            <a:r>
              <a:rPr lang="en-GB" sz="1600" dirty="0">
                <a:cs typeface="Calibri" panose="020F0502020204030204"/>
              </a:rPr>
              <a:t>Class activity 11A1 – to avoid abnormal termination let's use Optional for the same task</a:t>
            </a:r>
            <a:endParaRPr lang="en-GB" sz="1600" dirty="0">
              <a:ea typeface="Calibri" panose="020F0502020204030204"/>
              <a:cs typeface="Calibri" panose="020F0502020204030204"/>
            </a:endParaRPr>
          </a:p>
          <a:p>
            <a:endParaRPr lang="en-GB" sz="1600" dirty="0">
              <a:ea typeface="Calibri" panose="020F0502020204030204"/>
              <a:cs typeface="Calibri" panose="020F0502020204030204"/>
            </a:endParaRPr>
          </a:p>
          <a:p>
            <a:r>
              <a:rPr lang="en-GB" sz="1600" dirty="0">
                <a:ea typeface="Calibri" panose="020F0502020204030204"/>
                <a:cs typeface="Calibri" panose="020F0502020204030204"/>
              </a:rPr>
              <a:t>What is java predicate ? :-  in java a predicate is a functional interface define in the </a:t>
            </a:r>
            <a:r>
              <a:rPr lang="en-GB" sz="1600" dirty="0" err="1">
                <a:ea typeface="Calibri" panose="020F0502020204030204"/>
                <a:cs typeface="Calibri" panose="020F0502020204030204"/>
              </a:rPr>
              <a:t>java.util</a:t>
            </a:r>
            <a:r>
              <a:rPr lang="en-GB" sz="1600" dirty="0">
                <a:ea typeface="Calibri" panose="020F0502020204030204"/>
                <a:cs typeface="Calibri" panose="020F0502020204030204"/>
              </a:rPr>
              <a:t> .function package. It represents a predicate(</a:t>
            </a:r>
            <a:r>
              <a:rPr lang="en-GB" sz="1600" dirty="0" err="1">
                <a:ea typeface="Calibri" panose="020F0502020204030204"/>
                <a:cs typeface="Calibri" panose="020F0502020204030204"/>
              </a:rPr>
              <a:t>boolean</a:t>
            </a:r>
            <a:r>
              <a:rPr lang="en-GB" sz="1600" dirty="0">
                <a:ea typeface="Calibri" panose="020F0502020204030204"/>
                <a:cs typeface="Calibri" panose="020F0502020204030204"/>
              </a:rPr>
              <a:t>-value function) of one argument. Predicate are commonly used in functional style programming to test elements of collections or filter elements based on certain conditions.</a:t>
            </a:r>
          </a:p>
          <a:p>
            <a:r>
              <a:rPr lang="en-GB" sz="1600" dirty="0">
                <a:ea typeface="Calibri" panose="020F0502020204030204"/>
                <a:cs typeface="Calibri" panose="020F0502020204030204"/>
              </a:rPr>
              <a:t>The Predicate interface has one abstract method : </a:t>
            </a:r>
            <a:r>
              <a:rPr lang="en-GB" sz="1600" dirty="0" err="1">
                <a:ea typeface="Calibri" panose="020F0502020204030204"/>
                <a:cs typeface="Calibri" panose="020F0502020204030204"/>
              </a:rPr>
              <a:t>boolean</a:t>
            </a:r>
            <a:r>
              <a:rPr lang="en-GB" sz="1600" dirty="0">
                <a:ea typeface="Calibri" panose="020F0502020204030204"/>
                <a:cs typeface="Calibri" panose="020F0502020204030204"/>
              </a:rPr>
              <a:t> test(T t) -- where T is the type of the input to the predicate and it returns true if the input argument matches the predicate, otherwise false.</a:t>
            </a:r>
          </a:p>
          <a:p>
            <a:endParaRPr lang="en-GB" sz="1600" dirty="0">
              <a:ea typeface="Calibri" panose="020F0502020204030204"/>
              <a:cs typeface="Calibri" panose="020F0502020204030204"/>
            </a:endParaRPr>
          </a:p>
        </p:txBody>
      </p:sp>
    </p:spTree>
    <p:extLst>
      <p:ext uri="{BB962C8B-B14F-4D97-AF65-F5344CB8AC3E}">
        <p14:creationId xmlns:p14="http://schemas.microsoft.com/office/powerpoint/2010/main" val="2145509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Functional Programming in java</vt:lpstr>
      <vt:lpstr>Functional Programming in java</vt:lpstr>
      <vt:lpstr>Functional Programming in java </vt:lpstr>
      <vt:lpstr>Functional Programming in java</vt:lpstr>
      <vt:lpstr>Functional Programming in java</vt:lpstr>
      <vt:lpstr>Functional Programming in java</vt:lpstr>
      <vt:lpstr>Functional Programming in java</vt:lpstr>
      <vt:lpstr>Functional Programming in java </vt:lpstr>
      <vt:lpstr>Functional Programming in java</vt:lpstr>
      <vt:lpstr>PowerPoint Presentation</vt:lpstr>
      <vt:lpstr>Functional Programming in java</vt:lpstr>
      <vt:lpstr>Data Structure</vt:lpstr>
      <vt:lpstr>Data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1643</cp:revision>
  <dcterms:created xsi:type="dcterms:W3CDTF">2024-02-22T08:20:10Z</dcterms:created>
  <dcterms:modified xsi:type="dcterms:W3CDTF">2024-05-27T16:33:27Z</dcterms:modified>
</cp:coreProperties>
</file>