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40"/>
  </p:notesMasterIdLst>
  <p:handoutMasterIdLst>
    <p:handoutMasterId r:id="rId41"/>
  </p:handoutMasterIdLst>
  <p:sldIdLst>
    <p:sldId id="256" r:id="rId5"/>
    <p:sldId id="327" r:id="rId6"/>
    <p:sldId id="293" r:id="rId7"/>
    <p:sldId id="294" r:id="rId8"/>
    <p:sldId id="295" r:id="rId9"/>
    <p:sldId id="302" r:id="rId10"/>
    <p:sldId id="296" r:id="rId11"/>
    <p:sldId id="297" r:id="rId12"/>
    <p:sldId id="298" r:id="rId13"/>
    <p:sldId id="299" r:id="rId14"/>
    <p:sldId id="300" r:id="rId15"/>
    <p:sldId id="303" r:id="rId16"/>
    <p:sldId id="318" r:id="rId17"/>
    <p:sldId id="304" r:id="rId18"/>
    <p:sldId id="319" r:id="rId19"/>
    <p:sldId id="305" r:id="rId20"/>
    <p:sldId id="320" r:id="rId21"/>
    <p:sldId id="306" r:id="rId22"/>
    <p:sldId id="321" r:id="rId23"/>
    <p:sldId id="307" r:id="rId24"/>
    <p:sldId id="308" r:id="rId25"/>
    <p:sldId id="309" r:id="rId26"/>
    <p:sldId id="310" r:id="rId27"/>
    <p:sldId id="322" r:id="rId28"/>
    <p:sldId id="311" r:id="rId29"/>
    <p:sldId id="312" r:id="rId30"/>
    <p:sldId id="313" r:id="rId31"/>
    <p:sldId id="314" r:id="rId32"/>
    <p:sldId id="315" r:id="rId33"/>
    <p:sldId id="323" r:id="rId34"/>
    <p:sldId id="317" r:id="rId35"/>
    <p:sldId id="324" r:id="rId36"/>
    <p:sldId id="325" r:id="rId37"/>
    <p:sldId id="326" r:id="rId38"/>
    <p:sldId id="328"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204" autoAdjust="0"/>
  </p:normalViewPr>
  <p:slideViewPr>
    <p:cSldViewPr snapToGrid="0">
      <p:cViewPr varScale="1">
        <p:scale>
          <a:sx n="58" d="100"/>
          <a:sy n="58" d="100"/>
        </p:scale>
        <p:origin x="77" y="494"/>
      </p:cViewPr>
      <p:guideLst>
        <p:guide orient="horz" pos="792"/>
        <p:guide pos="3144"/>
        <p:guide orient="horz" pos="960"/>
      </p:guideLst>
    </p:cSldViewPr>
  </p:slideViewPr>
  <p:outlineViewPr>
    <p:cViewPr>
      <p:scale>
        <a:sx n="33" d="100"/>
        <a:sy n="33" d="100"/>
      </p:scale>
      <p:origin x="0" y="-11942"/>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8" d="100"/>
          <a:sy n="58" d="100"/>
        </p:scale>
        <p:origin x="3240" y="5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47"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2/22/2024</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2/22/2024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a:t>
            </a:fld>
            <a:endParaRPr lang="en-US" dirty="0"/>
          </a:p>
        </p:txBody>
      </p:sp>
    </p:spTree>
    <p:extLst>
      <p:ext uri="{BB962C8B-B14F-4D97-AF65-F5344CB8AC3E}">
        <p14:creationId xmlns:p14="http://schemas.microsoft.com/office/powerpoint/2010/main" val="24568643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svg"/><Relationship Id="rId10"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4.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3.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9AF4D7D-42EC-4F30-296A-81B05C4E7D57}"/>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714772" y="677918"/>
            <a:ext cx="6856292" cy="3590596"/>
          </a:xfrm>
        </p:spPr>
        <p:txBody>
          <a:bodyPr anchor="ctr"/>
          <a:lstStyle>
            <a:lvl1pPr algn="l">
              <a:defRPr sz="6000" cap="all" baseline="0">
                <a:solidFill>
                  <a:schemeClr val="tx2"/>
                </a:solidFill>
              </a:defRPr>
            </a:lvl1pPr>
          </a:lstStyle>
          <a:p>
            <a:r>
              <a:rPr lang="en-US" dirty="0"/>
              <a:t>Click to add title</a:t>
            </a:r>
          </a:p>
        </p:txBody>
      </p:sp>
    </p:spTree>
    <p:extLst>
      <p:ext uri="{BB962C8B-B14F-4D97-AF65-F5344CB8AC3E}">
        <p14:creationId xmlns:p14="http://schemas.microsoft.com/office/powerpoint/2010/main" val="670392170"/>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 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0" y="896112"/>
            <a:ext cx="10668000" cy="1325563"/>
          </a:xfrm>
        </p:spPr>
        <p:txBody>
          <a:bodyPr anchor="t" anchorCtr="0"/>
          <a:lstStyle>
            <a:lvl1pPr>
              <a:defRPr cap="all" baseline="0">
                <a:solidFill>
                  <a:schemeClr val="accent1"/>
                </a:solidFill>
              </a:defRPr>
            </a:lvl1pPr>
          </a:lstStyle>
          <a:p>
            <a:r>
              <a:rPr lang="en-US" dirty="0"/>
              <a:t>CLICK TO ADD TITLE</a:t>
            </a:r>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D70FC509-0D49-9500-59C9-DAE0A699FB0C}"/>
              </a:ext>
            </a:extLst>
          </p:cNvPr>
          <p:cNvSpPr>
            <a:spLocks noGrp="1"/>
          </p:cNvSpPr>
          <p:nvPr>
            <p:ph type="body" sz="quarter" idx="13" hasCustomPrompt="1"/>
          </p:nvPr>
        </p:nvSpPr>
        <p:spPr>
          <a:xfrm>
            <a:off x="762000" y="2417197"/>
            <a:ext cx="4278313" cy="3737541"/>
          </a:xfrm>
        </p:spPr>
        <p:txBody>
          <a:bodyPr vert="horz" lIns="91440" tIns="45720" rIns="91440" bIns="45720" rtlCol="0">
            <a:normAutofit/>
          </a:bodyPr>
          <a:lstStyle>
            <a:lvl1pPr>
              <a:spcBef>
                <a:spcPts val="0"/>
              </a:spcBef>
              <a:spcAft>
                <a:spcPts val="1200"/>
              </a:spcAft>
              <a:defRPr lang="en-US" sz="1800" smtClean="0"/>
            </a:lvl1pPr>
            <a:lvl2pPr>
              <a:spcBef>
                <a:spcPts val="0"/>
              </a:spcBef>
              <a:spcAft>
                <a:spcPts val="1200"/>
              </a:spcAft>
              <a:defRPr lang="en-US" sz="1800" smtClean="0"/>
            </a:lvl2pPr>
            <a:lvl3pPr>
              <a:spcBef>
                <a:spcPts val="0"/>
              </a:spcBef>
              <a:spcAft>
                <a:spcPts val="1200"/>
              </a:spcAft>
              <a:defRPr lang="en-US" sz="1800" smtClean="0"/>
            </a:lvl3pPr>
            <a:lvl4pPr>
              <a:spcBef>
                <a:spcPts val="0"/>
              </a:spcBef>
              <a:spcAft>
                <a:spcPts val="1200"/>
              </a:spcAft>
              <a:defRPr lang="en-US" sz="1800" smtClean="0"/>
            </a:lvl4pPr>
            <a:lvl5pPr>
              <a:spcBef>
                <a:spcPts val="0"/>
              </a:spcBef>
              <a:spcAft>
                <a:spcPts val="1200"/>
              </a:spcAft>
              <a:defRPr lang="en-US" sz="1800"/>
            </a:lvl5pPr>
          </a:lstStyle>
          <a:p>
            <a:pPr lvl="0"/>
            <a:r>
              <a:rPr lang="en-US" dirty="0"/>
              <a:t>Click to add text </a:t>
            </a:r>
          </a:p>
          <a:p>
            <a:pPr marL="685800" lvl="1" indent="-228600"/>
            <a:r>
              <a:rPr lang="en-US" dirty="0"/>
              <a:t>Second level</a:t>
            </a:r>
          </a:p>
          <a:p>
            <a:pPr marL="1143000" lvl="2" indent="-228600"/>
            <a:r>
              <a:rPr lang="en-US" dirty="0"/>
              <a:t>Third level</a:t>
            </a:r>
          </a:p>
          <a:p>
            <a:pPr marL="1600200" lvl="3" indent="-228600"/>
            <a:r>
              <a:rPr lang="en-US" dirty="0"/>
              <a:t>Fourth level</a:t>
            </a:r>
          </a:p>
          <a:p>
            <a:pPr marL="2057400" lvl="4" indent="-228600"/>
            <a:r>
              <a:rPr lang="en-US" dirty="0"/>
              <a:t>Fifth level</a:t>
            </a:r>
          </a:p>
        </p:txBody>
      </p:sp>
      <p:sp>
        <p:nvSpPr>
          <p:cNvPr id="8" name="Table Placeholder 7">
            <a:extLst>
              <a:ext uri="{FF2B5EF4-FFF2-40B4-BE49-F238E27FC236}">
                <a16:creationId xmlns:a16="http://schemas.microsoft.com/office/drawing/2014/main" id="{7113F543-A373-5951-EBF3-7E283EE52F0B}"/>
              </a:ext>
            </a:extLst>
          </p:cNvPr>
          <p:cNvSpPr>
            <a:spLocks noGrp="1"/>
          </p:cNvSpPr>
          <p:nvPr>
            <p:ph type="tbl" sz="quarter" idx="14" hasCustomPrompt="1"/>
          </p:nvPr>
        </p:nvSpPr>
        <p:spPr>
          <a:xfrm>
            <a:off x="5241471" y="2417763"/>
            <a:ext cx="6188529" cy="3736975"/>
          </a:xfrm>
        </p:spPr>
        <p:txBody>
          <a:bodyPr/>
          <a:lstStyle>
            <a:lvl1pPr>
              <a:defRPr/>
            </a:lvl1pPr>
          </a:lstStyle>
          <a:p>
            <a:r>
              <a:rPr lang="en-US" dirty="0"/>
              <a:t>Click icon to insert table</a:t>
            </a:r>
          </a:p>
        </p:txBody>
      </p:sp>
      <p:sp>
        <p:nvSpPr>
          <p:cNvPr id="3" name="Date Placeholder 3">
            <a:extLst>
              <a:ext uri="{FF2B5EF4-FFF2-40B4-BE49-F238E27FC236}">
                <a16:creationId xmlns:a16="http://schemas.microsoft.com/office/drawing/2014/main" id="{7D4C80AE-01F3-AAB6-99EF-DB1B5934CFD2}"/>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C0241B24-8629-6BC2-C72F-A156F0624997}"/>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67FBBF9-1C14-3371-F0AC-507FFCAB3BC1}"/>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1890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9866540" cy="1358140"/>
          </a:xfrm>
        </p:spPr>
        <p:txBody>
          <a:bodyPr anchor="t" anchorCtr="0"/>
          <a:lstStyle>
            <a:lvl1pPr>
              <a:defRPr cap="all" baseline="0">
                <a:solidFill>
                  <a:schemeClr val="tx2"/>
                </a:solidFill>
              </a:defRPr>
            </a:lvl1pPr>
          </a:lstStyle>
          <a:p>
            <a:r>
              <a:rPr lang="en-US" dirty="0"/>
              <a:t>CLICK TO ADD TITLE</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sp>
        <p:nvSpPr>
          <p:cNvPr id="3" name="Content Placeholder 2">
            <a:extLst>
              <a:ext uri="{FF2B5EF4-FFF2-40B4-BE49-F238E27FC236}">
                <a16:creationId xmlns:a16="http://schemas.microsoft.com/office/drawing/2014/main" id="{8A650232-76AA-C9E3-F846-8DB1B44E5AF3}"/>
              </a:ext>
            </a:extLst>
          </p:cNvPr>
          <p:cNvSpPr>
            <a:spLocks noGrp="1"/>
          </p:cNvSpPr>
          <p:nvPr>
            <p:ph sz="half" idx="15" hasCustomPrompt="1"/>
          </p:nvPr>
        </p:nvSpPr>
        <p:spPr>
          <a:xfrm>
            <a:off x="1552575" y="2481940"/>
            <a:ext cx="6477952" cy="3635831"/>
          </a:xfrm>
        </p:spPr>
        <p:txBody>
          <a:bodyPr>
            <a:normAutofit/>
          </a:bodyPr>
          <a:lstStyle>
            <a:lvl1pPr marL="0" indent="0">
              <a:lnSpc>
                <a:spcPct val="100000"/>
              </a:lnSpc>
              <a:spcBef>
                <a:spcPts val="0"/>
              </a:spcBef>
              <a:spcAft>
                <a:spcPts val="600"/>
              </a:spcAft>
              <a:buFont typeface="Arial" panose="020B0604020202020204" pitchFamily="34" charset="0"/>
              <a:buNone/>
              <a:defRPr sz="1800">
                <a:solidFill>
                  <a:schemeClr val="bg1"/>
                </a:solidFill>
              </a:defRPr>
            </a:lvl1pPr>
            <a:lvl2pPr marL="457200">
              <a:lnSpc>
                <a:spcPct val="100000"/>
              </a:lnSpc>
              <a:spcAft>
                <a:spcPts val="600"/>
              </a:spcAft>
              <a:defRPr sz="1800">
                <a:solidFill>
                  <a:schemeClr val="bg1"/>
                </a:solidFill>
              </a:defRPr>
            </a:lvl2pPr>
            <a:lvl3pPr marL="914400">
              <a:lnSpc>
                <a:spcPct val="100000"/>
              </a:lnSpc>
              <a:spcAft>
                <a:spcPts val="600"/>
              </a:spcAft>
              <a:defRPr sz="1800">
                <a:solidFill>
                  <a:schemeClr val="bg1"/>
                </a:solidFill>
              </a:defRPr>
            </a:lvl3pPr>
            <a:lvl4pPr marL="1371600">
              <a:lnSpc>
                <a:spcPct val="100000"/>
              </a:lnSpc>
              <a:spcAft>
                <a:spcPts val="600"/>
              </a:spcAft>
              <a:defRPr sz="1800">
                <a:solidFill>
                  <a:schemeClr val="bg1"/>
                </a:solidFill>
              </a:defRPr>
            </a:lvl4pPr>
            <a:lvl5pPr marL="1828800">
              <a:lnSpc>
                <a:spcPct val="100000"/>
              </a:lnSpc>
              <a:spcAft>
                <a:spcPts val="600"/>
              </a:spcAft>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2">
            <a:extLst>
              <a:ext uri="{FF2B5EF4-FFF2-40B4-BE49-F238E27FC236}">
                <a16:creationId xmlns:a16="http://schemas.microsoft.com/office/drawing/2014/main" id="{37A04978-5D2C-BBF1-9C05-C52717619019}"/>
              </a:ext>
            </a:extLst>
          </p:cNvPr>
          <p:cNvSpPr>
            <a:spLocks noGrp="1"/>
          </p:cNvSpPr>
          <p:nvPr>
            <p:ph type="body" sz="quarter" idx="14" hasCustomPrompt="1"/>
          </p:nvPr>
        </p:nvSpPr>
        <p:spPr>
          <a:xfrm>
            <a:off x="8372723" y="2481940"/>
            <a:ext cx="3046391" cy="3759200"/>
          </a:xfrm>
        </p:spPr>
        <p:txBody>
          <a:bodyPr>
            <a:normAutofit/>
          </a:bodyPr>
          <a:lstStyle>
            <a:lvl1pPr marL="342900" indent="-342900">
              <a:spcAft>
                <a:spcPts val="600"/>
              </a:spcAft>
              <a:buFont typeface="+mj-lt"/>
              <a:buAutoNum type="arabicPeriod"/>
              <a:defRPr sz="1800">
                <a:solidFill>
                  <a:schemeClr val="bg1"/>
                </a:solidFill>
              </a:defRPr>
            </a:lvl1pPr>
            <a:lvl2pPr marL="800100" indent="-342900">
              <a:spcAft>
                <a:spcPts val="600"/>
              </a:spcAft>
              <a:buFont typeface="+mj-lt"/>
              <a:buAutoNum type="alphaLcPeriod"/>
              <a:defRPr sz="1800">
                <a:solidFill>
                  <a:schemeClr val="bg1"/>
                </a:solidFill>
              </a:defRPr>
            </a:lvl2pPr>
            <a:lvl3pPr marL="1257300" indent="-342900">
              <a:spcAft>
                <a:spcPts val="600"/>
              </a:spcAft>
              <a:buFont typeface="+mj-lt"/>
              <a:buAutoNum type="arabicParenR"/>
              <a:defRPr sz="1800">
                <a:solidFill>
                  <a:schemeClr val="bg1"/>
                </a:solidFill>
              </a:defRPr>
            </a:lvl3pPr>
            <a:lvl4pPr marL="1714500" indent="-342900">
              <a:spcAft>
                <a:spcPts val="600"/>
              </a:spcAft>
              <a:buFont typeface="+mj-lt"/>
              <a:buAutoNum type="alphaLcParenR"/>
              <a:defRPr sz="1800">
                <a:solidFill>
                  <a:schemeClr val="bg1"/>
                </a:solidFill>
              </a:defRPr>
            </a:lvl4pPr>
            <a:lvl5pPr marL="2171700" indent="-342900">
              <a:spcAft>
                <a:spcPts val="600"/>
              </a:spcAft>
              <a:buFont typeface="+mj-lt"/>
              <a:buAutoNum type="romanLcPeriod"/>
              <a:defRPr sz="1800">
                <a:solidFill>
                  <a:schemeClr val="bg1"/>
                </a:solidFill>
              </a:defRPr>
            </a:lvl5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a:t>12/11/2023</a:t>
            </a:r>
            <a:endParaRPr lang="en-US" dirty="0"/>
          </a:p>
        </p:txBody>
      </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a:t>Presentation title</a:t>
            </a:r>
            <a:endParaRPr lang="en-US" dirty="0"/>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4155" y="896112"/>
            <a:ext cx="10665845" cy="1325563"/>
          </a:xfrm>
        </p:spPr>
        <p:txBody>
          <a:bodyPr anchor="t" anchorCtr="0"/>
          <a:lstStyle>
            <a:lvl1pPr>
              <a:defRPr cap="all" baseline="0">
                <a:solidFill>
                  <a:schemeClr val="accent1"/>
                </a:solidFill>
              </a:defRPr>
            </a:lvl1pPr>
          </a:lstStyle>
          <a:p>
            <a:r>
              <a:rPr lang="en-US" dirty="0"/>
              <a:t>CLICK TO ADD TITLE</a:t>
            </a:r>
          </a:p>
        </p:txBody>
      </p:sp>
      <p:sp>
        <p:nvSpPr>
          <p:cNvPr id="5" name="Table Placeholder 4">
            <a:extLst>
              <a:ext uri="{FF2B5EF4-FFF2-40B4-BE49-F238E27FC236}">
                <a16:creationId xmlns:a16="http://schemas.microsoft.com/office/drawing/2014/main" id="{E06194BC-6453-CA18-2623-B07F3A5D4E92}"/>
              </a:ext>
            </a:extLst>
          </p:cNvPr>
          <p:cNvSpPr>
            <a:spLocks noGrp="1"/>
          </p:cNvSpPr>
          <p:nvPr>
            <p:ph type="tbl" sz="quarter" idx="13" hasCustomPrompt="1"/>
          </p:nvPr>
        </p:nvSpPr>
        <p:spPr>
          <a:xfrm>
            <a:off x="762000" y="2417763"/>
            <a:ext cx="10665845" cy="3678235"/>
          </a:xfrm>
        </p:spPr>
        <p:txBody>
          <a:bodyPr/>
          <a:lstStyle>
            <a:lvl1pPr>
              <a:defRPr/>
            </a:lvl1pPr>
          </a:lstStyle>
          <a:p>
            <a:pPr marL="228600" marR="0" lvl="0" indent="-2286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dirty="0"/>
              <a:t>Click icon to insert table</a:t>
            </a:r>
          </a:p>
          <a:p>
            <a:endParaRPr lang="en-US" dirty="0"/>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ate Placeholder 3">
            <a:extLst>
              <a:ext uri="{FF2B5EF4-FFF2-40B4-BE49-F238E27FC236}">
                <a16:creationId xmlns:a16="http://schemas.microsoft.com/office/drawing/2014/main" id="{D3A465A0-88AA-B50B-92D8-3A54928329FB}"/>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6195F626-7C08-9907-6A85-922BE6AA0EF5}"/>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7BBAD34A-4F3F-C89B-BBBC-E7740F414D13}"/>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ontent 2">
    <p:bg>
      <p:bgPr>
        <a:solidFill>
          <a:schemeClr val="accent2"/>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1C2927-0A13-DC57-A83B-B8DB787A48CF}"/>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5900245" y="544285"/>
            <a:ext cx="5528217" cy="2685383"/>
          </a:xfrm>
        </p:spPr>
        <p:txBody>
          <a:bodyPr anchor="b">
            <a:normAutofit/>
          </a:bodyPr>
          <a:lstStyle>
            <a:lvl1pPr algn="l">
              <a:defRPr sz="44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5896340" y="3423773"/>
            <a:ext cx="5528217" cy="2029969"/>
          </a:xfrm>
        </p:spPr>
        <p:txBody>
          <a:bodyPr>
            <a:normAutofit/>
          </a:bodyPr>
          <a:lstStyle>
            <a:lvl1pPr marL="0" indent="0" algn="l">
              <a:lnSpc>
                <a:spcPct val="1500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429461"/>
            <a:ext cx="6343650" cy="2668463"/>
          </a:xfrm>
        </p:spPr>
        <p:txBody>
          <a:bodyPr anchor="b" anchorCtr="0"/>
          <a:lstStyle>
            <a:lvl1pPr>
              <a:defRPr cap="all" baseline="0">
                <a:solidFill>
                  <a:schemeClr val="accent1"/>
                </a:solidFill>
              </a:defRPr>
            </a:lvl1pPr>
          </a:lstStyle>
          <a:p>
            <a:r>
              <a:rPr lang="en-US" dirty="0"/>
              <a:t>CLICK TO ADD TITLE</a:t>
            </a:r>
          </a:p>
        </p:txBody>
      </p:sp>
      <p:sp>
        <p:nvSpPr>
          <p:cNvPr id="7" name="Content Placeholder 2">
            <a:extLst>
              <a:ext uri="{FF2B5EF4-FFF2-40B4-BE49-F238E27FC236}">
                <a16:creationId xmlns:a16="http://schemas.microsoft.com/office/drawing/2014/main" id="{F183B974-C7F1-5026-EC6E-647371B64BBB}"/>
              </a:ext>
            </a:extLst>
          </p:cNvPr>
          <p:cNvSpPr>
            <a:spLocks noGrp="1"/>
          </p:cNvSpPr>
          <p:nvPr>
            <p:ph sz="half" idx="14" hasCustomPrompt="1"/>
          </p:nvPr>
        </p:nvSpPr>
        <p:spPr>
          <a:xfrm>
            <a:off x="4938712" y="3299953"/>
            <a:ext cx="6338888" cy="2668463"/>
          </a:xfrm>
        </p:spPr>
        <p:txBody>
          <a:bodyPr>
            <a:normAutofit/>
          </a:bodyPr>
          <a:lstStyle>
            <a:lvl1pPr marL="0" indent="0">
              <a:lnSpc>
                <a:spcPct val="150000"/>
              </a:lnSpc>
              <a:spcBef>
                <a:spcPts val="0"/>
              </a:spcBef>
              <a:spcAft>
                <a:spcPts val="0"/>
              </a:spcAft>
              <a:buFont typeface="Arial" panose="020B0604020202020204" pitchFamily="34" charset="0"/>
              <a:buNone/>
              <a:defRPr sz="24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a:extLst>
              <a:ext uri="{FF2B5EF4-FFF2-40B4-BE49-F238E27FC236}">
                <a16:creationId xmlns:a16="http://schemas.microsoft.com/office/drawing/2014/main" id="{464914EB-20DD-97B4-8FF9-94D739D21CA4}"/>
              </a:ext>
              <a:ext uri="{C183D7F6-B498-43B3-948B-1728B52AA6E4}">
                <adec:decorative xmlns:adec="http://schemas.microsoft.com/office/drawing/2017/decorative" val="1"/>
              </a:ext>
            </a:extLst>
          </p:cNvPr>
          <p:cNvGrpSpPr/>
          <p:nvPr userDrawn="1"/>
        </p:nvGrpSpPr>
        <p:grpSpPr>
          <a:xfrm>
            <a:off x="-9867" y="-7753"/>
            <a:ext cx="4187536" cy="6865753"/>
            <a:chOff x="-9867" y="-7753"/>
            <a:chExt cx="4187536" cy="6865753"/>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4">
            <a:extLst>
              <a:ext uri="{FF2B5EF4-FFF2-40B4-BE49-F238E27FC236}">
                <a16:creationId xmlns:a16="http://schemas.microsoft.com/office/drawing/2014/main" id="{A8925BB7-B630-981C-964B-37A5DCBEA2E2}"/>
              </a:ext>
            </a:extLst>
          </p:cNvPr>
          <p:cNvSpPr>
            <a:spLocks noGrp="1"/>
          </p:cNvSpPr>
          <p:nvPr>
            <p:ph type="ftr" sz="quarter" idx="11"/>
          </p:nvPr>
        </p:nvSpPr>
        <p:spPr>
          <a:xfrm>
            <a:off x="7306165" y="6355080"/>
            <a:ext cx="2286000" cy="365125"/>
          </a:xfrm>
        </p:spPr>
        <p:txBody>
          <a:bodyPr/>
          <a:lstStyle>
            <a:lvl1pPr>
              <a:defRPr>
                <a:solidFill>
                  <a:schemeClr val="tx1"/>
                </a:solidFill>
              </a:defRPr>
            </a:lvl1pPr>
          </a:lstStyle>
          <a:p>
            <a:r>
              <a:rPr lang="en-US"/>
              <a:t>Presentation title</a:t>
            </a:r>
            <a:endParaRPr lang="en-US" dirty="0"/>
          </a:p>
        </p:txBody>
      </p:sp>
      <p:sp>
        <p:nvSpPr>
          <p:cNvPr id="5" name="Slide Number Placeholder 5">
            <a:extLst>
              <a:ext uri="{FF2B5EF4-FFF2-40B4-BE49-F238E27FC236}">
                <a16:creationId xmlns:a16="http://schemas.microsoft.com/office/drawing/2014/main" id="{4B4D24B0-E841-7B76-D133-06ABBAB6B6FF}"/>
              </a:ext>
            </a:extLst>
          </p:cNvPr>
          <p:cNvSpPr>
            <a:spLocks noGrp="1"/>
          </p:cNvSpPr>
          <p:nvPr>
            <p:ph type="sldNum" sz="quarter" idx="12"/>
          </p:nvPr>
        </p:nvSpPr>
        <p:spPr>
          <a:xfrm>
            <a:off x="10967357"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
        <p:nvSpPr>
          <p:cNvPr id="6" name="Date Placeholder 3">
            <a:extLst>
              <a:ext uri="{FF2B5EF4-FFF2-40B4-BE49-F238E27FC236}">
                <a16:creationId xmlns:a16="http://schemas.microsoft.com/office/drawing/2014/main" id="{C7D011F5-A799-BEAA-9160-5743D58B456A}"/>
              </a:ext>
            </a:extLst>
          </p:cNvPr>
          <p:cNvSpPr>
            <a:spLocks noGrp="1"/>
          </p:cNvSpPr>
          <p:nvPr>
            <p:ph type="dt" sz="half" idx="10"/>
          </p:nvPr>
        </p:nvSpPr>
        <p:spPr>
          <a:xfrm>
            <a:off x="4833694" y="6353175"/>
            <a:ext cx="1097280" cy="365125"/>
          </a:xfrm>
        </p:spPr>
        <p:txBody>
          <a:bodyPr/>
          <a:lstStyle>
            <a:lvl1pPr>
              <a:defRPr>
                <a:solidFill>
                  <a:schemeClr val="tx1"/>
                </a:solidFill>
              </a:defRPr>
            </a:lvl1pPr>
          </a:lstStyle>
          <a:p>
            <a:r>
              <a:rPr lang="en-US"/>
              <a:t>12/11/2023</a:t>
            </a:r>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660358"/>
            <a:ext cx="6594768" cy="5537284"/>
          </a:xfrm>
        </p:spPr>
        <p:txBody>
          <a:bodyPr anchor="ctr">
            <a:normAutofit/>
          </a:bodyPr>
          <a:lstStyle>
            <a:lvl1pPr algn="l">
              <a:defRPr sz="4800" cap="all" baseline="0">
                <a:solidFill>
                  <a:schemeClr val="tx2"/>
                </a:solidFill>
              </a:defRPr>
            </a:lvl1pPr>
          </a:lstStyle>
          <a:p>
            <a:r>
              <a:rPr lang="en-US" dirty="0"/>
              <a:t>Click to add title</a:t>
            </a:r>
          </a:p>
        </p:txBody>
      </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rot="10800000">
            <a:off x="1" y="761322"/>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algn="ctr">
              <a:defRPr sz="2000">
                <a:solidFill>
                  <a:schemeClr val="bg1"/>
                </a:solidFill>
              </a:defRPr>
            </a:lvl1pPr>
          </a:lstStyle>
          <a:p>
            <a:r>
              <a:rPr lang="en-US" dirty="0"/>
              <a:t>Click icon to insert picture</a:t>
            </a:r>
          </a:p>
        </p:txBody>
      </p:sp>
      <p:grpSp>
        <p:nvGrpSpPr>
          <p:cNvPr id="4" name="Group 3">
            <a:extLst>
              <a:ext uri="{FF2B5EF4-FFF2-40B4-BE49-F238E27FC236}">
                <a16:creationId xmlns:a16="http://schemas.microsoft.com/office/drawing/2014/main" id="{A1EA6F58-FA46-C921-5758-59234B148D4F}"/>
              </a:ext>
              <a:ext uri="{C183D7F6-B498-43B3-948B-1728B52AA6E4}">
                <adec:decorative xmlns:adec="http://schemas.microsoft.com/office/drawing/2017/decorative" val="1"/>
              </a:ext>
            </a:extLst>
          </p:cNvPr>
          <p:cNvGrpSpPr/>
          <p:nvPr userDrawn="1"/>
        </p:nvGrpSpPr>
        <p:grpSpPr>
          <a:xfrm>
            <a:off x="0" y="0"/>
            <a:ext cx="4069439" cy="4828833"/>
            <a:chOff x="0" y="0"/>
            <a:chExt cx="4069439" cy="4828833"/>
          </a:xfrm>
        </p:grpSpPr>
        <p:sp>
          <p:nvSpPr>
            <p:cNvPr id="7" name="Rectangle 6">
              <a:extLst>
                <a:ext uri="{FF2B5EF4-FFF2-40B4-BE49-F238E27FC236}">
                  <a16:creationId xmlns:a16="http://schemas.microsoft.com/office/drawing/2014/main" id="{06F989FA-6E7A-3A98-AF95-F2384308BD32}"/>
                </a:ext>
              </a:extLst>
            </p:cNvPr>
            <p:cNvSpPr>
              <a:spLocks/>
            </p:cNvSpPr>
            <p:nvPr userDrawn="1"/>
          </p:nvSpPr>
          <p:spPr>
            <a:xfrm rot="10800000" flipH="1">
              <a:off x="2026630" y="77643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rot="10800000">
              <a:off x="0" y="76613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rot="10800000">
              <a:off x="1351" y="0"/>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39471" y="2798865"/>
              <a:ext cx="2029968" cy="2029968"/>
            </a:xfrm>
            <a:prstGeom prst="rect">
              <a:avLst/>
            </a:prstGeom>
          </p:spPr>
        </p:pic>
        <p:sp>
          <p:nvSpPr>
            <p:cNvPr id="41" name="Rectangle 40">
              <a:extLst>
                <a:ext uri="{FF2B5EF4-FFF2-40B4-BE49-F238E27FC236}">
                  <a16:creationId xmlns:a16="http://schemas.microsoft.com/office/drawing/2014/main" id="{26879019-2911-2F60-CC5B-25D1BE752B8D}"/>
                </a:ext>
              </a:extLst>
            </p:cNvPr>
            <p:cNvSpPr/>
            <p:nvPr userDrawn="1"/>
          </p:nvSpPr>
          <p:spPr>
            <a:xfrm rot="10800000">
              <a:off x="2029604" y="0"/>
              <a:ext cx="2029968" cy="78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black and white striped pattern&#10;&#10;Description automatically generated with low confidence">
              <a:extLst>
                <a:ext uri="{FF2B5EF4-FFF2-40B4-BE49-F238E27FC236}">
                  <a16:creationId xmlns:a16="http://schemas.microsoft.com/office/drawing/2014/main" id="{CD1CD1B2-7EBC-96B6-A02D-7972C278746E}"/>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rot="10800000">
              <a:off x="2035948" y="788197"/>
              <a:ext cx="2019299" cy="999451"/>
            </a:xfrm>
            <a:prstGeom prst="rect">
              <a:avLst/>
            </a:prstGeom>
          </p:spPr>
        </p:pic>
      </p:grpSp>
    </p:spTree>
    <p:extLst>
      <p:ext uri="{BB962C8B-B14F-4D97-AF65-F5344CB8AC3E}">
        <p14:creationId xmlns:p14="http://schemas.microsoft.com/office/powerpoint/2010/main" val="1506966382"/>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544285"/>
            <a:ext cx="6594768" cy="3445329"/>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4829789" y="4130045"/>
            <a:ext cx="6594768" cy="1951523"/>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grpSp>
        <p:nvGrpSpPr>
          <p:cNvPr id="4" name="Group 3">
            <a:extLst>
              <a:ext uri="{FF2B5EF4-FFF2-40B4-BE49-F238E27FC236}">
                <a16:creationId xmlns:a16="http://schemas.microsoft.com/office/drawing/2014/main" id="{C2A24CB0-5164-75CE-ED27-EF876C19C655}"/>
              </a:ext>
              <a:ext uri="{C183D7F6-B498-43B3-948B-1728B52AA6E4}">
                <adec:decorative xmlns:adec="http://schemas.microsoft.com/office/drawing/2017/decorative" val="1"/>
              </a:ext>
            </a:extLst>
          </p:cNvPr>
          <p:cNvGrpSpPr/>
          <p:nvPr userDrawn="1"/>
        </p:nvGrpSpPr>
        <p:grpSpPr>
          <a:xfrm>
            <a:off x="0" y="2029167"/>
            <a:ext cx="4069439" cy="4828833"/>
            <a:chOff x="0" y="2029167"/>
            <a:chExt cx="4069439" cy="4828833"/>
          </a:xfrm>
        </p:grpSpPr>
        <p:sp>
          <p:nvSpPr>
            <p:cNvPr id="7" name="Rectangle 6">
              <a:extLst>
                <a:ext uri="{FF2B5EF4-FFF2-40B4-BE49-F238E27FC236}">
                  <a16:creationId xmlns:a16="http://schemas.microsoft.com/office/drawing/2014/main" id="{06F989FA-6E7A-3A98-AF95-F2384308BD32}"/>
                </a:ext>
              </a:extLst>
            </p:cNvPr>
            <p:cNvSpPr/>
            <p:nvPr userDrawn="1"/>
          </p:nvSpPr>
          <p:spPr>
            <a:xfrm flipH="1">
              <a:off x="9867" y="405160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a:off x="2039471" y="406189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a:off x="2038120" y="6083058"/>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2029167"/>
              <a:ext cx="2029968" cy="2029968"/>
            </a:xfrm>
            <a:prstGeom prst="rect">
              <a:avLst/>
            </a:prstGeom>
          </p:spPr>
        </p:pic>
        <p:grpSp>
          <p:nvGrpSpPr>
            <p:cNvPr id="19" name="Group 18">
              <a:extLst>
                <a:ext uri="{FF2B5EF4-FFF2-40B4-BE49-F238E27FC236}">
                  <a16:creationId xmlns:a16="http://schemas.microsoft.com/office/drawing/2014/main" id="{227BDAED-0D36-04AE-1A0C-E36977943C38}"/>
                </a:ext>
              </a:extLst>
            </p:cNvPr>
            <p:cNvGrpSpPr/>
            <p:nvPr userDrawn="1"/>
          </p:nvGrpSpPr>
          <p:grpSpPr>
            <a:xfrm>
              <a:off x="110109" y="4130046"/>
              <a:ext cx="1920240" cy="1920240"/>
              <a:chOff x="5361924" y="7472790"/>
              <a:chExt cx="1828800" cy="1828800"/>
            </a:xfrm>
          </p:grpSpPr>
          <p:grpSp>
            <p:nvGrpSpPr>
              <p:cNvPr id="20" name="Group 19">
                <a:extLst>
                  <a:ext uri="{FF2B5EF4-FFF2-40B4-BE49-F238E27FC236}">
                    <a16:creationId xmlns:a16="http://schemas.microsoft.com/office/drawing/2014/main" id="{DCF3798F-8E8C-7928-8347-8BC5B07B29F9}"/>
                  </a:ext>
                </a:extLst>
              </p:cNvPr>
              <p:cNvGrpSpPr/>
              <p:nvPr userDrawn="1"/>
            </p:nvGrpSpPr>
            <p:grpSpPr>
              <a:xfrm>
                <a:off x="5361924" y="7472790"/>
                <a:ext cx="1828800" cy="1828800"/>
                <a:chOff x="5361924" y="7472790"/>
                <a:chExt cx="1828800" cy="1828800"/>
              </a:xfrm>
            </p:grpSpPr>
            <p:grpSp>
              <p:nvGrpSpPr>
                <p:cNvPr id="22" name="Group 21">
                  <a:extLst>
                    <a:ext uri="{FF2B5EF4-FFF2-40B4-BE49-F238E27FC236}">
                      <a16:creationId xmlns:a16="http://schemas.microsoft.com/office/drawing/2014/main" id="{A488BF7D-B7D9-249A-4EC2-8A1F6311D1BD}"/>
                    </a:ext>
                  </a:extLst>
                </p:cNvPr>
                <p:cNvGrpSpPr/>
                <p:nvPr userDrawn="1"/>
              </p:nvGrpSpPr>
              <p:grpSpPr>
                <a:xfrm>
                  <a:off x="5361924" y="7472790"/>
                  <a:ext cx="1828800" cy="1828800"/>
                  <a:chOff x="5388428" y="7173291"/>
                  <a:chExt cx="1828800" cy="1828800"/>
                </a:xfrm>
              </p:grpSpPr>
              <p:grpSp>
                <p:nvGrpSpPr>
                  <p:cNvPr id="29" name="Group 28">
                    <a:extLst>
                      <a:ext uri="{FF2B5EF4-FFF2-40B4-BE49-F238E27FC236}">
                        <a16:creationId xmlns:a16="http://schemas.microsoft.com/office/drawing/2014/main" id="{C68EE8A4-53F3-EAAD-F43C-1F73C11BCE4C}"/>
                      </a:ext>
                    </a:extLst>
                  </p:cNvPr>
                  <p:cNvGrpSpPr/>
                  <p:nvPr userDrawn="1"/>
                </p:nvGrpSpPr>
                <p:grpSpPr>
                  <a:xfrm>
                    <a:off x="5388428" y="7173291"/>
                    <a:ext cx="1828800" cy="1828800"/>
                    <a:chOff x="5388428" y="7173291"/>
                    <a:chExt cx="1828800" cy="1828800"/>
                  </a:xfrm>
                </p:grpSpPr>
                <p:grpSp>
                  <p:nvGrpSpPr>
                    <p:cNvPr id="31" name="Group 30">
                      <a:extLst>
                        <a:ext uri="{FF2B5EF4-FFF2-40B4-BE49-F238E27FC236}">
                          <a16:creationId xmlns:a16="http://schemas.microsoft.com/office/drawing/2014/main" id="{806ABFB8-B814-19D4-3D47-A20F5AE8785F}"/>
                        </a:ext>
                      </a:extLst>
                    </p:cNvPr>
                    <p:cNvGrpSpPr/>
                    <p:nvPr userDrawn="1"/>
                  </p:nvGrpSpPr>
                  <p:grpSpPr>
                    <a:xfrm>
                      <a:off x="5388428" y="7173291"/>
                      <a:ext cx="1828800" cy="1828800"/>
                      <a:chOff x="5579044" y="7049770"/>
                      <a:chExt cx="1828800" cy="1828800"/>
                    </a:xfrm>
                  </p:grpSpPr>
                  <p:grpSp>
                    <p:nvGrpSpPr>
                      <p:cNvPr id="33" name="Group 32">
                        <a:extLst>
                          <a:ext uri="{FF2B5EF4-FFF2-40B4-BE49-F238E27FC236}">
                            <a16:creationId xmlns:a16="http://schemas.microsoft.com/office/drawing/2014/main" id="{992340A8-8A61-1791-D56D-37F56A662FEC}"/>
                          </a:ext>
                        </a:extLst>
                      </p:cNvPr>
                      <p:cNvGrpSpPr/>
                      <p:nvPr userDrawn="1"/>
                    </p:nvGrpSpPr>
                    <p:grpSpPr>
                      <a:xfrm>
                        <a:off x="5579044" y="7049770"/>
                        <a:ext cx="1828800" cy="1828800"/>
                        <a:chOff x="5579044" y="7049770"/>
                        <a:chExt cx="1828800" cy="1828800"/>
                      </a:xfrm>
                    </p:grpSpPr>
                    <p:grpSp>
                      <p:nvGrpSpPr>
                        <p:cNvPr id="35" name="Group 34">
                          <a:extLst>
                            <a:ext uri="{FF2B5EF4-FFF2-40B4-BE49-F238E27FC236}">
                              <a16:creationId xmlns:a16="http://schemas.microsoft.com/office/drawing/2014/main" id="{CD482B6F-4CF8-CEB3-7478-EB1A76DCF567}"/>
                            </a:ext>
                          </a:extLst>
                        </p:cNvPr>
                        <p:cNvGrpSpPr/>
                        <p:nvPr userDrawn="1"/>
                      </p:nvGrpSpPr>
                      <p:grpSpPr>
                        <a:xfrm>
                          <a:off x="5579044" y="7049770"/>
                          <a:ext cx="1828800" cy="1828800"/>
                          <a:chOff x="5579044" y="7049770"/>
                          <a:chExt cx="1828800" cy="1828800"/>
                        </a:xfrm>
                      </p:grpSpPr>
                      <p:grpSp>
                        <p:nvGrpSpPr>
                          <p:cNvPr id="37" name="Group 36">
                            <a:extLst>
                              <a:ext uri="{FF2B5EF4-FFF2-40B4-BE49-F238E27FC236}">
                                <a16:creationId xmlns:a16="http://schemas.microsoft.com/office/drawing/2014/main" id="{48DB94FE-59B9-2EAD-D619-84D732CEACD3}"/>
                              </a:ext>
                            </a:extLst>
                          </p:cNvPr>
                          <p:cNvGrpSpPr/>
                          <p:nvPr userDrawn="1"/>
                        </p:nvGrpSpPr>
                        <p:grpSpPr>
                          <a:xfrm>
                            <a:off x="5579044" y="7049770"/>
                            <a:ext cx="1828800" cy="1828800"/>
                            <a:chOff x="5579044" y="7049770"/>
                            <a:chExt cx="1828800" cy="1828800"/>
                          </a:xfrm>
                        </p:grpSpPr>
                        <p:sp>
                          <p:nvSpPr>
                            <p:cNvPr id="39" name="Oval 38">
                              <a:extLst>
                                <a:ext uri="{FF2B5EF4-FFF2-40B4-BE49-F238E27FC236}">
                                  <a16:creationId xmlns:a16="http://schemas.microsoft.com/office/drawing/2014/main" id="{E9EB6EED-2663-2442-C484-EF27395DCEB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0" name="Oval 39">
                              <a:extLst>
                                <a:ext uri="{FF2B5EF4-FFF2-40B4-BE49-F238E27FC236}">
                                  <a16:creationId xmlns:a16="http://schemas.microsoft.com/office/drawing/2014/main" id="{E5978766-DE51-5FF5-41BE-B1007C37165E}"/>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Oval 37">
                            <a:extLst>
                              <a:ext uri="{FF2B5EF4-FFF2-40B4-BE49-F238E27FC236}">
                                <a16:creationId xmlns:a16="http://schemas.microsoft.com/office/drawing/2014/main" id="{749B68DA-C119-6301-085A-2E7F3F7E3CB1}"/>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6" name="Oval 35">
                          <a:extLst>
                            <a:ext uri="{FF2B5EF4-FFF2-40B4-BE49-F238E27FC236}">
                              <a16:creationId xmlns:a16="http://schemas.microsoft.com/office/drawing/2014/main" id="{D753957E-F4A5-E4CA-B8B3-F6AE73F159F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4" name="Oval 33">
                        <a:extLst>
                          <a:ext uri="{FF2B5EF4-FFF2-40B4-BE49-F238E27FC236}">
                            <a16:creationId xmlns:a16="http://schemas.microsoft.com/office/drawing/2014/main" id="{3C4F46AE-42C2-9E3D-D294-F9297389D110}"/>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2" name="Oval 31">
                      <a:extLst>
                        <a:ext uri="{FF2B5EF4-FFF2-40B4-BE49-F238E27FC236}">
                          <a16:creationId xmlns:a16="http://schemas.microsoft.com/office/drawing/2014/main" id="{42376F25-4466-0F15-CD2F-B821AC9CCE5C}"/>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0" name="Oval 29">
                    <a:extLst>
                      <a:ext uri="{FF2B5EF4-FFF2-40B4-BE49-F238E27FC236}">
                        <a16:creationId xmlns:a16="http://schemas.microsoft.com/office/drawing/2014/main" id="{BBC988D2-4FFC-612A-DD91-A41B6194EF6C}"/>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4" name="Oval 23">
                  <a:extLst>
                    <a:ext uri="{FF2B5EF4-FFF2-40B4-BE49-F238E27FC236}">
                      <a16:creationId xmlns:a16="http://schemas.microsoft.com/office/drawing/2014/main" id="{53690E8A-1D3D-3D5D-932E-D2A2CFE5BDAB}"/>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5" name="Oval 24">
                  <a:extLst>
                    <a:ext uri="{FF2B5EF4-FFF2-40B4-BE49-F238E27FC236}">
                      <a16:creationId xmlns:a16="http://schemas.microsoft.com/office/drawing/2014/main" id="{1AE08D7C-4190-C00C-19F0-BEC1F608B97A}"/>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6" name="Oval 25">
                  <a:extLst>
                    <a:ext uri="{FF2B5EF4-FFF2-40B4-BE49-F238E27FC236}">
                      <a16:creationId xmlns:a16="http://schemas.microsoft.com/office/drawing/2014/main" id="{7B3E9873-3672-0001-60F1-6068B67A6DFE}"/>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7" name="Oval 26">
                  <a:extLst>
                    <a:ext uri="{FF2B5EF4-FFF2-40B4-BE49-F238E27FC236}">
                      <a16:creationId xmlns:a16="http://schemas.microsoft.com/office/drawing/2014/main" id="{4CD85BCE-3B9E-234C-4D1D-EC1A6A57D298}"/>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8" name="Oval 27">
                  <a:extLst>
                    <a:ext uri="{FF2B5EF4-FFF2-40B4-BE49-F238E27FC236}">
                      <a16:creationId xmlns:a16="http://schemas.microsoft.com/office/drawing/2014/main" id="{5CC66A2F-CBBE-220E-5ECB-528B8EE34F83}"/>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1" name="Oval 20">
                <a:extLst>
                  <a:ext uri="{FF2B5EF4-FFF2-40B4-BE49-F238E27FC236}">
                    <a16:creationId xmlns:a16="http://schemas.microsoft.com/office/drawing/2014/main" id="{B7B0A7FC-B497-31A6-1F93-414F96AF4C4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1" name="Rectangle 40">
              <a:extLst>
                <a:ext uri="{FF2B5EF4-FFF2-40B4-BE49-F238E27FC236}">
                  <a16:creationId xmlns:a16="http://schemas.microsoft.com/office/drawing/2014/main" id="{26879019-2911-2F60-CC5B-25D1BE752B8D}"/>
                </a:ext>
              </a:extLst>
            </p:cNvPr>
            <p:cNvSpPr/>
            <p:nvPr userDrawn="1"/>
          </p:nvSpPr>
          <p:spPr>
            <a:xfrm>
              <a:off x="9867" y="6073440"/>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8CCEA94B-F499-5FCA-D063-7FD71F10F95B}"/>
                </a:ext>
              </a:extLst>
            </p:cNvPr>
            <p:cNvSpPr/>
            <p:nvPr userDrawn="1"/>
          </p:nvSpPr>
          <p:spPr>
            <a:xfrm>
              <a:off x="9867" y="405160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a:off x="0" y="-1"/>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17235676"/>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1" y="896112"/>
            <a:ext cx="6589150" cy="1988706"/>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C8EF03D4-C3B7-918C-FF43-0A9C106ACA0F}"/>
              </a:ext>
              <a:ext uri="{C183D7F6-B498-43B3-948B-1728B52AA6E4}">
                <adec:decorative xmlns:adec="http://schemas.microsoft.com/office/drawing/2017/decorative" val="1"/>
              </a:ext>
            </a:extLst>
          </p:cNvPr>
          <p:cNvGrpSpPr/>
          <p:nvPr userDrawn="1"/>
        </p:nvGrpSpPr>
        <p:grpSpPr>
          <a:xfrm>
            <a:off x="8127476" y="-9144"/>
            <a:ext cx="4069095" cy="6867144"/>
            <a:chOff x="8127476" y="-9144"/>
            <a:chExt cx="4069095" cy="6867144"/>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761295" y="6355080"/>
            <a:ext cx="1097280" cy="365125"/>
          </a:xfrm>
        </p:spPr>
        <p:txBody>
          <a:bodyPr/>
          <a:lstStyle>
            <a:lvl1pPr>
              <a:defRPr>
                <a:solidFill>
                  <a:schemeClr val="bg1"/>
                </a:solidFill>
              </a:defRPr>
            </a:lvl1pPr>
          </a:lstStyle>
          <a:p>
            <a:r>
              <a:rPr lang="en-US"/>
              <a:t>12/11/2023</a:t>
            </a:r>
            <a:endParaRPr lang="en-US" dirty="0"/>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a:t>Presentation title</a:t>
            </a:r>
            <a:endParaRPr lang="en-US" dirty="0"/>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4" name="Content Placeholder 2">
            <a:extLst>
              <a:ext uri="{FF2B5EF4-FFF2-40B4-BE49-F238E27FC236}">
                <a16:creationId xmlns:a16="http://schemas.microsoft.com/office/drawing/2014/main" id="{3BB414F1-8F08-3A3B-45E3-9F44595164A1}"/>
              </a:ext>
            </a:extLst>
          </p:cNvPr>
          <p:cNvSpPr>
            <a:spLocks noGrp="1"/>
          </p:cNvSpPr>
          <p:nvPr>
            <p:ph sz="half" idx="14" hasCustomPrompt="1"/>
          </p:nvPr>
        </p:nvSpPr>
        <p:spPr>
          <a:xfrm>
            <a:off x="762001" y="3058886"/>
            <a:ext cx="6597372" cy="3296194"/>
          </a:xfrm>
        </p:spPr>
        <p:txBody>
          <a:bodyPr>
            <a:normAutofit/>
          </a:bodyPr>
          <a:lstStyle>
            <a:lvl1pPr marL="0" indent="0">
              <a:lnSpc>
                <a:spcPts val="2000"/>
              </a:lnSpc>
              <a:buFont typeface="Arial" panose="020B0604020202020204" pitchFamily="34" charset="0"/>
              <a:buNone/>
              <a:defRPr sz="1800">
                <a:solidFill>
                  <a:schemeClr val="bg1"/>
                </a:solidFill>
              </a:defRPr>
            </a:lvl1pPr>
            <a:lvl2pPr marL="457200">
              <a:lnSpc>
                <a:spcPts val="2000"/>
              </a:lnSpc>
              <a:defRPr sz="1800">
                <a:solidFill>
                  <a:schemeClr val="bg1"/>
                </a:solidFill>
              </a:defRPr>
            </a:lvl2pPr>
            <a:lvl3pPr marL="914400">
              <a:lnSpc>
                <a:spcPts val="2000"/>
              </a:lnSpc>
              <a:defRPr sz="1800">
                <a:solidFill>
                  <a:schemeClr val="bg1"/>
                </a:solidFill>
              </a:defRPr>
            </a:lvl3pPr>
            <a:lvl4pPr marL="1371600">
              <a:lnSpc>
                <a:spcPts val="2000"/>
              </a:lnSpc>
              <a:defRPr sz="1800">
                <a:solidFill>
                  <a:schemeClr val="bg1"/>
                </a:solidFill>
              </a:defRPr>
            </a:lvl4pPr>
            <a:lvl5pPr marL="1828800">
              <a:lnSpc>
                <a:spcPts val="2000"/>
              </a:lnSpc>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Subtitle">
    <p:bg>
      <p:bgPr>
        <a:solidFill>
          <a:schemeClr val="accent3"/>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F09F422-89F7-BDA7-7801-F364BA5D95A5}"/>
              </a:ext>
              <a:ext uri="{C183D7F6-B498-43B3-948B-1728B52AA6E4}">
                <adec:decorative xmlns:adec="http://schemas.microsoft.com/office/drawing/2017/decorative" val="1"/>
              </a:ext>
            </a:extLst>
          </p:cNvPr>
          <p:cNvGrpSpPr/>
          <p:nvPr userDrawn="1"/>
        </p:nvGrpSpPr>
        <p:grpSpPr>
          <a:xfrm>
            <a:off x="-3045" y="-4303"/>
            <a:ext cx="7252590" cy="6862680"/>
            <a:chOff x="-3045" y="-4303"/>
            <a:chExt cx="7252590" cy="686268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1146"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3045" y="-4303"/>
              <a:ext cx="2029968" cy="2029968"/>
            </a:xfrm>
            <a:prstGeom prst="rect">
              <a:avLst/>
            </a:prstGeom>
          </p:spPr>
        </p:pic>
        <p:sp>
          <p:nvSpPr>
            <p:cNvPr id="39" name="Rectangle 38">
              <a:extLst>
                <a:ext uri="{FF2B5EF4-FFF2-40B4-BE49-F238E27FC236}">
                  <a16:creationId xmlns:a16="http://schemas.microsoft.com/office/drawing/2014/main" id="{EA65556A-38A5-4BA5-9A40-33F02F960B1E}"/>
                </a:ext>
              </a:extLst>
            </p:cNvPr>
            <p:cNvSpPr/>
            <p:nvPr userDrawn="1"/>
          </p:nvSpPr>
          <p:spPr>
            <a:xfrm>
              <a:off x="3757"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1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4071442" y="4058828"/>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038053"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034034"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2028568"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5400000">
              <a:off x="2043950"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0" cstate="screen">
              <a:extLst>
                <a:ext uri="{28A0092B-C50C-407E-A947-70E740481C1C}">
                  <a14:useLocalDpi xmlns:a14="http://schemas.microsoft.com/office/drawing/2010/main" val="0"/>
                </a:ext>
              </a:extLst>
            </a:blip>
            <a:stretch>
              <a:fillRect/>
            </a:stretch>
          </p:blipFill>
          <p:spPr>
            <a:xfrm>
              <a:off x="1406"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4433"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506891"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2028658"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3838078"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p:cNvCxnSpPr>
            <p:nvPr userDrawn="1"/>
          </p:nvCxnSpPr>
          <p:spPr>
            <a:xfrm flipV="1">
              <a:off x="0" y="1990665"/>
              <a:ext cx="4023360"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974771" y="576943"/>
            <a:ext cx="6449786" cy="2785508"/>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EB00591F-8CE8-B626-C81A-6C960B2BAECA}"/>
              </a:ext>
            </a:extLst>
          </p:cNvPr>
          <p:cNvSpPr>
            <a:spLocks noGrp="1"/>
          </p:cNvSpPr>
          <p:nvPr>
            <p:ph type="subTitle" idx="1" hasCustomPrompt="1"/>
          </p:nvPr>
        </p:nvSpPr>
        <p:spPr>
          <a:xfrm>
            <a:off x="4974772" y="3373686"/>
            <a:ext cx="6449785" cy="1029586"/>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1" y="6353175"/>
            <a:ext cx="1097280" cy="365125"/>
          </a:xfrm>
        </p:spPr>
        <p:txBody>
          <a:bodyPr/>
          <a:lstStyle>
            <a:lvl1pPr>
              <a:defRPr>
                <a:solidFill>
                  <a:schemeClr val="bg1"/>
                </a:solidFill>
              </a:defRPr>
            </a:lvl1pPr>
          </a:lstStyle>
          <a:p>
            <a:r>
              <a:rPr lang="en-US"/>
              <a:t>12/11/2023</a:t>
            </a:r>
            <a:endParaRPr lang="en-US" dirty="0"/>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a:t>Presentation title</a:t>
            </a:r>
            <a:endParaRPr lang="en-US" dirty="0"/>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2847"/>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771736" y="896112"/>
            <a:ext cx="9389288" cy="1362456"/>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771735"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6" name="Content Placeholder 2">
            <a:extLst>
              <a:ext uri="{FF2B5EF4-FFF2-40B4-BE49-F238E27FC236}">
                <a16:creationId xmlns:a16="http://schemas.microsoft.com/office/drawing/2014/main" id="{B135D7B7-20E9-ADCF-4417-B443AF3112FC}"/>
              </a:ext>
            </a:extLst>
          </p:cNvPr>
          <p:cNvSpPr>
            <a:spLocks noGrp="1"/>
          </p:cNvSpPr>
          <p:nvPr>
            <p:ph sz="half" idx="14" hasCustomPrompt="1"/>
          </p:nvPr>
        </p:nvSpPr>
        <p:spPr>
          <a:xfrm>
            <a:off x="771734"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5D4468C5-0B68-8408-80C5-F8681CA98918}"/>
              </a:ext>
            </a:extLst>
          </p:cNvPr>
          <p:cNvSpPr>
            <a:spLocks noGrp="1"/>
          </p:cNvSpPr>
          <p:nvPr>
            <p:ph sz="half" idx="15" hasCustomPrompt="1"/>
          </p:nvPr>
        </p:nvSpPr>
        <p:spPr>
          <a:xfrm>
            <a:off x="5645989"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8813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403102"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025089"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407892"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413443"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021285"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1859807"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7411"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1793659"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1035546"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1">
            <a:extLst>
              <a:ext uri="{FF2B5EF4-FFF2-40B4-BE49-F238E27FC236}">
                <a16:creationId xmlns:a16="http://schemas.microsoft.com/office/drawing/2014/main" id="{C8142DAF-BE54-C239-5685-89D55E027E4E}"/>
              </a:ext>
            </a:extLst>
          </p:cNvPr>
          <p:cNvSpPr>
            <a:spLocks noGrp="1"/>
          </p:cNvSpPr>
          <p:nvPr>
            <p:ph type="title" hasCustomPrompt="1"/>
          </p:nvPr>
        </p:nvSpPr>
        <p:spPr>
          <a:xfrm>
            <a:off x="3520440" y="896111"/>
            <a:ext cx="7889768" cy="2039341"/>
          </a:xfrm>
        </p:spPr>
        <p:txBody>
          <a:bodyPr anchor="t" anchorCtr="0"/>
          <a:lstStyle>
            <a:lvl1pPr>
              <a:defRPr cap="all" baseline="0">
                <a:solidFill>
                  <a:schemeClr val="accent1"/>
                </a:solidFill>
              </a:defRPr>
            </a:lvl1pPr>
          </a:lstStyle>
          <a:p>
            <a:r>
              <a:rPr lang="en-US" dirty="0"/>
              <a:t>CLICK TO ADD TITLE</a:t>
            </a:r>
          </a:p>
        </p:txBody>
      </p:sp>
      <p:sp>
        <p:nvSpPr>
          <p:cNvPr id="10" name="Content Placeholder 2">
            <a:extLst>
              <a:ext uri="{FF2B5EF4-FFF2-40B4-BE49-F238E27FC236}">
                <a16:creationId xmlns:a16="http://schemas.microsoft.com/office/drawing/2014/main" id="{5A2EBD71-EB16-773C-A6CB-C6E1259AE70B}"/>
              </a:ext>
            </a:extLst>
          </p:cNvPr>
          <p:cNvSpPr>
            <a:spLocks noGrp="1"/>
          </p:cNvSpPr>
          <p:nvPr>
            <p:ph sz="half" idx="14" hasCustomPrompt="1"/>
          </p:nvPr>
        </p:nvSpPr>
        <p:spPr>
          <a:xfrm>
            <a:off x="3520440" y="3259056"/>
            <a:ext cx="2994660" cy="3006531"/>
          </a:xfrm>
        </p:spPr>
        <p:txBody>
          <a:bodyPr>
            <a:normAutofit/>
          </a:bodyPr>
          <a:lstStyle>
            <a:lvl1pPr marL="285750" indent="-285750">
              <a:lnSpc>
                <a:spcPts val="2000"/>
              </a:lnSpc>
              <a:buFont typeface="Arial" panose="020B0604020202020204" pitchFamily="34" charset="0"/>
              <a:buChar char="•"/>
              <a:defRPr sz="1800"/>
            </a:lvl1pPr>
            <a:lvl2pPr>
              <a:lnSpc>
                <a:spcPts val="2000"/>
              </a:lnSpc>
              <a:defRPr sz="1800"/>
            </a:lvl2pPr>
            <a:lvl3pPr>
              <a:lnSpc>
                <a:spcPts val="2000"/>
              </a:lnSpc>
              <a:defRPr sz="1800"/>
            </a:lvl3pPr>
            <a:lvl4pPr>
              <a:lnSpc>
                <a:spcPts val="2000"/>
              </a:lnSpc>
              <a:defRPr sz="1800"/>
            </a:lvl4pPr>
            <a:lvl5pPr>
              <a:lnSpc>
                <a:spcPts val="2000"/>
              </a:lnSpc>
              <a:defRPr sz="1800"/>
            </a:lvl5pPr>
          </a:lstStyle>
          <a:p>
            <a:pPr lvl="0"/>
            <a:r>
              <a:rPr lang="en-US" dirty="0"/>
              <a:t>Click to add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56944BE1-9937-7EA2-AA56-336B8D5CAADA}"/>
              </a:ext>
            </a:extLst>
          </p:cNvPr>
          <p:cNvSpPr>
            <a:spLocks noGrp="1"/>
          </p:cNvSpPr>
          <p:nvPr>
            <p:ph sz="half" idx="1" hasCustomPrompt="1"/>
          </p:nvPr>
        </p:nvSpPr>
        <p:spPr>
          <a:xfrm>
            <a:off x="6826432" y="3253740"/>
            <a:ext cx="4580088" cy="3006531"/>
          </a:xfrm>
        </p:spPr>
        <p:txBody>
          <a:bodyPr>
            <a:normAutofit/>
          </a:bodyPr>
          <a:lstStyle>
            <a:lvl1pPr marL="0" indent="0">
              <a:lnSpc>
                <a:spcPts val="2000"/>
              </a:lnSpc>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3523723"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6642161"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0949320"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Pictur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807877" y="898524"/>
            <a:ext cx="7606895" cy="2029967"/>
          </a:xfrm>
        </p:spPr>
        <p:txBody>
          <a:bodyPr anchor="t" anchorCtr="0"/>
          <a:lstStyle>
            <a:lvl1pPr>
              <a:defRPr cap="all" baseline="0">
                <a:solidFill>
                  <a:schemeClr val="tx2"/>
                </a:solidFill>
              </a:defRPr>
            </a:lvl1pPr>
          </a:lstStyle>
          <a:p>
            <a:r>
              <a:rPr lang="en-US" dirty="0"/>
              <a:t>CLICK TO ADD TITLE</a:t>
            </a:r>
          </a:p>
        </p:txBody>
      </p:sp>
      <p:sp>
        <p:nvSpPr>
          <p:cNvPr id="27" name="Picture Placeholder 26">
            <a:extLst>
              <a:ext uri="{FF2B5EF4-FFF2-40B4-BE49-F238E27FC236}">
                <a16:creationId xmlns:a16="http://schemas.microsoft.com/office/drawing/2014/main" id="{01CF25F4-1889-5FE4-9BE0-413C509639DC}"/>
              </a:ext>
            </a:extLst>
          </p:cNvPr>
          <p:cNvSpPr>
            <a:spLocks noGrp="1"/>
          </p:cNvSpPr>
          <p:nvPr>
            <p:ph type="pic" sz="quarter" idx="15" hasCustomPrompt="1"/>
          </p:nvPr>
        </p:nvSpPr>
        <p:spPr>
          <a:xfrm>
            <a:off x="1011337" y="9212"/>
            <a:ext cx="2029967" cy="4850544"/>
          </a:xfrm>
          <a:custGeom>
            <a:avLst/>
            <a:gdLst>
              <a:gd name="connsiteX0" fmla="*/ 0 w 2029967"/>
              <a:gd name="connsiteY0" fmla="*/ 0 h 4850544"/>
              <a:gd name="connsiteX1" fmla="*/ 2029967 w 2029967"/>
              <a:gd name="connsiteY1" fmla="*/ 0 h 4850544"/>
              <a:gd name="connsiteX2" fmla="*/ 2029967 w 2029967"/>
              <a:gd name="connsiteY2" fmla="*/ 4850544 h 4850544"/>
              <a:gd name="connsiteX3" fmla="*/ 2025599 w 2029967"/>
              <a:gd name="connsiteY3" fmla="*/ 4850544 h 4850544"/>
              <a:gd name="connsiteX4" fmla="*/ 2 w 2029967"/>
              <a:gd name="connsiteY4" fmla="*/ 2824947 h 4850544"/>
              <a:gd name="connsiteX5" fmla="*/ 2 w 2029967"/>
              <a:gd name="connsiteY5" fmla="*/ 4850544 h 4850544"/>
              <a:gd name="connsiteX6" fmla="*/ 0 w 2029967"/>
              <a:gd name="connsiteY6" fmla="*/ 4850544 h 485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9967" h="4850544">
                <a:moveTo>
                  <a:pt x="0" y="0"/>
                </a:moveTo>
                <a:lnTo>
                  <a:pt x="2029967" y="0"/>
                </a:lnTo>
                <a:lnTo>
                  <a:pt x="2029967" y="4850544"/>
                </a:lnTo>
                <a:lnTo>
                  <a:pt x="2025599" y="4850544"/>
                </a:lnTo>
                <a:lnTo>
                  <a:pt x="2" y="2824947"/>
                </a:lnTo>
                <a:lnTo>
                  <a:pt x="2" y="4850544"/>
                </a:lnTo>
                <a:lnTo>
                  <a:pt x="0" y="4850544"/>
                </a:lnTo>
                <a:close/>
              </a:path>
            </a:pathLst>
          </a:custGeom>
        </p:spPr>
        <p:txBody>
          <a:bodyPr wrap="square">
            <a:noAutofit/>
          </a:bodyPr>
          <a:lstStyle>
            <a:lvl1pPr marL="0" indent="0" algn="l">
              <a:buNone/>
              <a:defRPr sz="2000">
                <a:solidFill>
                  <a:schemeClr val="bg1"/>
                </a:solidFill>
              </a:defRPr>
            </a:lvl1pPr>
          </a:lstStyle>
          <a:p>
            <a:r>
              <a:rPr lang="en-US" dirty="0"/>
              <a:t>Click icon to insert picture</a:t>
            </a:r>
          </a:p>
        </p:txBody>
      </p:sp>
      <p:sp>
        <p:nvSpPr>
          <p:cNvPr id="34" name="Rectangle 33">
            <a:extLst>
              <a:ext uri="{FF2B5EF4-FFF2-40B4-BE49-F238E27FC236}">
                <a16:creationId xmlns:a16="http://schemas.microsoft.com/office/drawing/2014/main" id="{9CC28908-2548-441C-BE9D-8728E1FC84C0}"/>
              </a:ext>
              <a:ext uri="{C183D7F6-B498-43B3-948B-1728B52AA6E4}">
                <adec:decorative xmlns:adec="http://schemas.microsoft.com/office/drawing/2017/decorative" val="1"/>
              </a:ext>
            </a:extLst>
          </p:cNvPr>
          <p:cNvSpPr/>
          <p:nvPr userDrawn="1"/>
        </p:nvSpPr>
        <p:spPr>
          <a:xfrm>
            <a:off x="1011339" y="4863266"/>
            <a:ext cx="2029968" cy="200489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a:extLst>
              <a:ext uri="{FF2B5EF4-FFF2-40B4-BE49-F238E27FC236}">
                <a16:creationId xmlns:a16="http://schemas.microsoft.com/office/drawing/2014/main" id="{731DC170-FB16-45F8-B62C-DCAB2B9AC310}"/>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1338" y="5865203"/>
            <a:ext cx="2019299" cy="999451"/>
          </a:xfrm>
          <a:prstGeom prst="rect">
            <a:avLst/>
          </a:prstGeom>
        </p:spPr>
      </p:pic>
      <p:sp>
        <p:nvSpPr>
          <p:cNvPr id="5" name="Content Placeholder 2">
            <a:extLst>
              <a:ext uri="{FF2B5EF4-FFF2-40B4-BE49-F238E27FC236}">
                <a16:creationId xmlns:a16="http://schemas.microsoft.com/office/drawing/2014/main" id="{ADE2E4A5-BFB0-8F89-C606-A1581EB9FC6E}"/>
              </a:ext>
            </a:extLst>
          </p:cNvPr>
          <p:cNvSpPr>
            <a:spLocks noGrp="1"/>
          </p:cNvSpPr>
          <p:nvPr>
            <p:ph sz="half" idx="16" hasCustomPrompt="1"/>
          </p:nvPr>
        </p:nvSpPr>
        <p:spPr>
          <a:xfrm>
            <a:off x="3803953" y="3259138"/>
            <a:ext cx="7615274" cy="2978150"/>
          </a:xfrm>
        </p:spPr>
        <p:txBody>
          <a:bodyPr>
            <a:normAutofit/>
          </a:bodyPr>
          <a:lstStyle>
            <a:lvl1pPr marL="285750" indent="-285750">
              <a:lnSpc>
                <a:spcPts val="2000"/>
              </a:lnSpc>
              <a:buFont typeface="Arial" panose="020B0604020202020204" pitchFamily="34" charset="0"/>
              <a:buChar char="•"/>
              <a:defRPr sz="1800">
                <a:solidFill>
                  <a:schemeClr val="tx2"/>
                </a:solidFill>
              </a:defRPr>
            </a:lvl1pPr>
            <a:lvl2pPr marL="685800">
              <a:lnSpc>
                <a:spcPts val="2000"/>
              </a:lnSpc>
              <a:defRPr sz="1800">
                <a:solidFill>
                  <a:schemeClr val="tx2"/>
                </a:solidFill>
              </a:defRPr>
            </a:lvl2pPr>
            <a:lvl3pPr marL="1143000">
              <a:lnSpc>
                <a:spcPts val="2000"/>
              </a:lnSpc>
              <a:defRPr sz="1800">
                <a:solidFill>
                  <a:schemeClr val="tx2"/>
                </a:solidFill>
              </a:defRPr>
            </a:lvl3pPr>
            <a:lvl4pPr marL="1600200">
              <a:lnSpc>
                <a:spcPts val="2000"/>
              </a:lnSpc>
              <a:defRPr sz="1800">
                <a:solidFill>
                  <a:schemeClr val="tx2"/>
                </a:solidFill>
              </a:defRPr>
            </a:lvl4pPr>
            <a:lvl5pPr marL="2057400">
              <a:lnSpc>
                <a:spcPts val="2000"/>
              </a:lnSpc>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803953" y="6353175"/>
            <a:ext cx="1097280" cy="365125"/>
          </a:xfrm>
        </p:spPr>
        <p:txBody>
          <a:bodyPr/>
          <a:lstStyle>
            <a:lvl1pPr>
              <a:defRPr>
                <a:solidFill>
                  <a:schemeClr val="bg1"/>
                </a:solidFill>
              </a:defRPr>
            </a:lvl1pPr>
          </a:lstStyle>
          <a:p>
            <a:r>
              <a:rPr lang="en-US"/>
              <a:t>12/11/2023</a:t>
            </a:r>
            <a:endParaRPr lang="en-US" dirty="0"/>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788630" y="6350000"/>
            <a:ext cx="2286000" cy="365125"/>
          </a:xfrm>
        </p:spPr>
        <p:txBody>
          <a:bodyPr/>
          <a:lstStyle>
            <a:lvl1pPr>
              <a:defRPr>
                <a:solidFill>
                  <a:schemeClr val="bg1"/>
                </a:solidFill>
              </a:defRPr>
            </a:lvl1pPr>
          </a:lstStyle>
          <a:p>
            <a:r>
              <a:rPr lang="en-US"/>
              <a:t>Presentation title</a:t>
            </a:r>
            <a:endParaRPr lang="en-US" dirty="0"/>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0962027"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grpSp>
        <p:nvGrpSpPr>
          <p:cNvPr id="9" name="Group 8">
            <a:extLst>
              <a:ext uri="{FF2B5EF4-FFF2-40B4-BE49-F238E27FC236}">
                <a16:creationId xmlns:a16="http://schemas.microsoft.com/office/drawing/2014/main" id="{378F81CD-65D4-6CA1-E2C2-34DF58B566B2}"/>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0" name="Rectangle 9">
              <a:extLst>
                <a:ext uri="{FF2B5EF4-FFF2-40B4-BE49-F238E27FC236}">
                  <a16:creationId xmlns:a16="http://schemas.microsoft.com/office/drawing/2014/main" id="{E419657A-6BE9-88F7-BE4C-6BF3C13F7E91}"/>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BB2BB8E-26BE-8FBF-1C62-4F42858193C1}"/>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864BEFA-BF82-8BAF-1977-518DCAB0F3EC}"/>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14C6E7FC-E03B-5EE2-7126-8CC1FBCB9DC3}"/>
                </a:ext>
                <a:ext uri="{C183D7F6-B498-43B3-948B-1728B52AA6E4}">
                  <adec:decorative xmlns:adec="http://schemas.microsoft.com/office/drawing/2017/decorative" val="1"/>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14" name="Rectangle 13">
              <a:extLst>
                <a:ext uri="{FF2B5EF4-FFF2-40B4-BE49-F238E27FC236}">
                  <a16:creationId xmlns:a16="http://schemas.microsoft.com/office/drawing/2014/main" id="{659957EF-0F68-275E-1FFC-87388D717462}"/>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ECECEEA3-55C1-1632-4F14-7E57A802667B}"/>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6" name="Graphic 15">
              <a:extLst>
                <a:ext uri="{FF2B5EF4-FFF2-40B4-BE49-F238E27FC236}">
                  <a16:creationId xmlns:a16="http://schemas.microsoft.com/office/drawing/2014/main" id="{A6290E86-B21F-0C88-099F-07B046CA1D4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380762"/>
              <a:ext cx="1828800" cy="914400"/>
            </a:xfrm>
            <a:prstGeom prst="rect">
              <a:avLst/>
            </a:prstGeom>
          </p:spPr>
        </p:pic>
      </p:grpSp>
      <p:sp>
        <p:nvSpPr>
          <p:cNvPr id="26" name="Rectangle 23">
            <a:extLst>
              <a:ext uri="{FF2B5EF4-FFF2-40B4-BE49-F238E27FC236}">
                <a16:creationId xmlns:a16="http://schemas.microsoft.com/office/drawing/2014/main" id="{E489F066-AA0F-D3C7-739B-15808100E736}"/>
              </a:ext>
              <a:ext uri="{C183D7F6-B498-43B3-948B-1728B52AA6E4}">
                <adec:decorative xmlns:adec="http://schemas.microsoft.com/office/drawing/2017/decorative" val="1"/>
              </a:ext>
            </a:extLst>
          </p:cNvPr>
          <p:cNvSpPr/>
          <p:nvPr userDrawn="1"/>
        </p:nvSpPr>
        <p:spPr>
          <a:xfrm>
            <a:off x="1011339" y="283415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762000" y="365125"/>
            <a:ext cx="106680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762000" y="1825625"/>
            <a:ext cx="106680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762000" y="6356350"/>
            <a:ext cx="28194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12/11/2023</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819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666" r:id="rId2"/>
    <p:sldLayoutId id="2147483704" r:id="rId3"/>
    <p:sldLayoutId id="2147483702" r:id="rId4"/>
    <p:sldLayoutId id="2147483678" r:id="rId5"/>
    <p:sldLayoutId id="2147483681" r:id="rId6"/>
    <p:sldLayoutId id="2147483696" r:id="rId7"/>
    <p:sldLayoutId id="2147483691" r:id="rId8"/>
    <p:sldLayoutId id="2147483677" r:id="rId9"/>
    <p:sldLayoutId id="2147483699" r:id="rId10"/>
    <p:sldLayoutId id="2147483685" r:id="rId11"/>
    <p:sldLayoutId id="2147483676" r:id="rId12"/>
    <p:sldLayoutId id="2147483649" r:id="rId13"/>
  </p:sldLayoutIdLs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714772" y="677918"/>
            <a:ext cx="6856292" cy="3590596"/>
          </a:xfrm>
        </p:spPr>
        <p:txBody>
          <a:bodyPr>
            <a:normAutofit/>
          </a:bodyPr>
          <a:lstStyle/>
          <a:p>
            <a:r>
              <a:rPr lang="en-GB" sz="4800" dirty="0">
                <a:solidFill>
                  <a:srgbClr val="ECECEC"/>
                </a:solidFill>
                <a:latin typeface="Söhne"/>
              </a:rPr>
              <a:t>Wine Classification Project Presentation</a:t>
            </a:r>
            <a:br>
              <a:rPr lang="en-GB" sz="4800" dirty="0">
                <a:solidFill>
                  <a:srgbClr val="ECECEC"/>
                </a:solidFill>
                <a:latin typeface="Söhne"/>
              </a:rPr>
            </a:br>
            <a:r>
              <a:rPr lang="en-GB" sz="4800" dirty="0">
                <a:solidFill>
                  <a:srgbClr val="ECECEC"/>
                </a:solidFill>
                <a:latin typeface="Söhne"/>
              </a:rPr>
              <a:t>Team Members:</a:t>
            </a:r>
            <a:br>
              <a:rPr lang="en-GB" sz="4800" dirty="0">
                <a:solidFill>
                  <a:srgbClr val="ECECEC"/>
                </a:solidFill>
                <a:latin typeface="Söhne"/>
              </a:rPr>
            </a:br>
            <a:endParaRPr lang="en-US" sz="4800"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C571E-75C1-DEFB-4F2B-FE8B1C83A663}"/>
              </a:ext>
            </a:extLst>
          </p:cNvPr>
          <p:cNvSpPr>
            <a:spLocks noGrp="1"/>
          </p:cNvSpPr>
          <p:nvPr>
            <p:ph type="title"/>
          </p:nvPr>
        </p:nvSpPr>
        <p:spPr/>
        <p:txBody>
          <a:bodyPr/>
          <a:lstStyle/>
          <a:p>
            <a:r>
              <a:rPr lang="en-GB" dirty="0"/>
              <a:t>Combine results of the 3 model</a:t>
            </a:r>
            <a:endParaRPr lang="en-SL" dirty="0"/>
          </a:p>
        </p:txBody>
      </p:sp>
      <p:sp>
        <p:nvSpPr>
          <p:cNvPr id="3" name="Table Placeholder 2">
            <a:extLst>
              <a:ext uri="{FF2B5EF4-FFF2-40B4-BE49-F238E27FC236}">
                <a16:creationId xmlns:a16="http://schemas.microsoft.com/office/drawing/2014/main" id="{25028805-132A-EF95-F464-51626A0E42FD}"/>
              </a:ext>
            </a:extLst>
          </p:cNvPr>
          <p:cNvSpPr>
            <a:spLocks noGrp="1"/>
          </p:cNvSpPr>
          <p:nvPr>
            <p:ph type="tbl" sz="quarter" idx="13"/>
          </p:nvPr>
        </p:nvSpPr>
        <p:spPr/>
        <p:txBody>
          <a:bodyPr>
            <a:normAutofit fontScale="92500"/>
          </a:bodyPr>
          <a:lstStyle/>
          <a:p>
            <a:r>
              <a:rPr lang="en-GB" dirty="0"/>
              <a:t>Combined Results:</a:t>
            </a:r>
          </a:p>
          <a:p>
            <a:r>
              <a:rPr lang="en-GB" dirty="0"/>
              <a:t>                 Model  Accuracy  Precision    Recall  F1 Score</a:t>
            </a:r>
          </a:p>
          <a:p>
            <a:r>
              <a:rPr lang="en-GB" dirty="0"/>
              <a:t>0  Logistic Regression  1.000000   1.000000  1.000000  1.000000</a:t>
            </a:r>
          </a:p>
          <a:p>
            <a:r>
              <a:rPr lang="en-GB" dirty="0"/>
              <a:t>1       Decision Trees  0.944444   0.946296  0.944444  0.943997</a:t>
            </a:r>
          </a:p>
          <a:p>
            <a:r>
              <a:rPr lang="en-GB" dirty="0"/>
              <a:t>2                  SVM  1.000000   1.000000  1.000000  1.000000</a:t>
            </a:r>
          </a:p>
          <a:p>
            <a:r>
              <a:rPr lang="en-GB" dirty="0"/>
              <a:t>Best SVM Parameters: {'C': 2, 'kernel': '</a:t>
            </a:r>
            <a:r>
              <a:rPr lang="en-GB" dirty="0" err="1"/>
              <a:t>rbf</a:t>
            </a:r>
            <a:r>
              <a:rPr lang="en-GB" dirty="0"/>
              <a:t>'}</a:t>
            </a:r>
          </a:p>
          <a:p>
            <a:endParaRPr lang="en-SL" dirty="0"/>
          </a:p>
        </p:txBody>
      </p:sp>
      <p:sp>
        <p:nvSpPr>
          <p:cNvPr id="4" name="Slide Number Placeholder 3">
            <a:extLst>
              <a:ext uri="{FF2B5EF4-FFF2-40B4-BE49-F238E27FC236}">
                <a16:creationId xmlns:a16="http://schemas.microsoft.com/office/drawing/2014/main" id="{74C955EF-2906-0126-B199-E63BB671FB7E}"/>
              </a:ext>
            </a:extLst>
          </p:cNvPr>
          <p:cNvSpPr>
            <a:spLocks noGrp="1"/>
          </p:cNvSpPr>
          <p:nvPr>
            <p:ph type="sldNum" sz="quarter" idx="12"/>
          </p:nvPr>
        </p:nvSpPr>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2367628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F4EF9-6123-813A-4EF4-3C78F6F1C300}"/>
              </a:ext>
            </a:extLst>
          </p:cNvPr>
          <p:cNvSpPr>
            <a:spLocks noGrp="1"/>
          </p:cNvSpPr>
          <p:nvPr>
            <p:ph type="title"/>
          </p:nvPr>
        </p:nvSpPr>
        <p:spPr>
          <a:xfrm>
            <a:off x="764155" y="896113"/>
            <a:ext cx="10665845" cy="654392"/>
          </a:xfrm>
        </p:spPr>
        <p:txBody>
          <a:bodyPr>
            <a:normAutofit fontScale="90000"/>
          </a:bodyPr>
          <a:lstStyle/>
          <a:p>
            <a:r>
              <a:rPr lang="en-GB" dirty="0"/>
              <a:t>Logistic regression</a:t>
            </a:r>
            <a:endParaRPr lang="en-SL" dirty="0"/>
          </a:p>
        </p:txBody>
      </p:sp>
      <p:sp>
        <p:nvSpPr>
          <p:cNvPr id="3" name="Table Placeholder 2">
            <a:extLst>
              <a:ext uri="{FF2B5EF4-FFF2-40B4-BE49-F238E27FC236}">
                <a16:creationId xmlns:a16="http://schemas.microsoft.com/office/drawing/2014/main" id="{DF39DAA0-4829-4403-3BA4-3D836EBC5D54}"/>
              </a:ext>
            </a:extLst>
          </p:cNvPr>
          <p:cNvSpPr>
            <a:spLocks noGrp="1"/>
          </p:cNvSpPr>
          <p:nvPr>
            <p:ph type="tbl" sz="quarter" idx="13"/>
          </p:nvPr>
        </p:nvSpPr>
        <p:spPr>
          <a:xfrm>
            <a:off x="759530" y="1535597"/>
            <a:ext cx="10665845" cy="4982817"/>
          </a:xfrm>
        </p:spPr>
        <p:txBody>
          <a:bodyPr>
            <a:normAutofit lnSpcReduction="10000"/>
          </a:bodyPr>
          <a:lstStyle/>
          <a:p>
            <a:pPr marL="0" indent="0">
              <a:buNone/>
            </a:pPr>
            <a:r>
              <a:rPr lang="en-GB" dirty="0"/>
              <a:t>In the wine classification project, logistic regression is employed as a classification algorithm to predict the class labels of wine samples based on their chemical properties. Logistic regression models the probability of each sample belonging to a particular class using a logistic function. During training, the model learns the relationship between input features and target labels. After training, it predicts the probability of each class for new samples and assigns the class with the highest probability as the predicted label. Evaluation metrics such as accuracy, precision, recall, and F1-score are used to assess the model's performance. Logistic regression's simplicity and effectiveness make it a suitable choice for this classification task.</a:t>
            </a:r>
            <a:endParaRPr lang="en-SL" dirty="0"/>
          </a:p>
        </p:txBody>
      </p:sp>
      <p:sp>
        <p:nvSpPr>
          <p:cNvPr id="4" name="Slide Number Placeholder 3">
            <a:extLst>
              <a:ext uri="{FF2B5EF4-FFF2-40B4-BE49-F238E27FC236}">
                <a16:creationId xmlns:a16="http://schemas.microsoft.com/office/drawing/2014/main" id="{03650796-A4DF-0750-270A-88FC5F084A28}"/>
              </a:ext>
            </a:extLst>
          </p:cNvPr>
          <p:cNvSpPr>
            <a:spLocks noGrp="1"/>
          </p:cNvSpPr>
          <p:nvPr>
            <p:ph type="sldNum" sz="quarter" idx="12"/>
          </p:nvPr>
        </p:nvSpPr>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4143290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F39B2-01FE-4518-4E68-7458714EA865}"/>
              </a:ext>
            </a:extLst>
          </p:cNvPr>
          <p:cNvSpPr>
            <a:spLocks noGrp="1"/>
          </p:cNvSpPr>
          <p:nvPr>
            <p:ph type="title"/>
          </p:nvPr>
        </p:nvSpPr>
        <p:spPr>
          <a:xfrm>
            <a:off x="762001" y="198784"/>
            <a:ext cx="6589150" cy="1060174"/>
          </a:xfrm>
        </p:spPr>
        <p:txBody>
          <a:bodyPr/>
          <a:lstStyle/>
          <a:p>
            <a:r>
              <a:rPr lang="en-GB" dirty="0"/>
              <a:t>Logistic regression</a:t>
            </a:r>
            <a:endParaRPr lang="en-SL" dirty="0"/>
          </a:p>
        </p:txBody>
      </p:sp>
      <p:sp>
        <p:nvSpPr>
          <p:cNvPr id="3" name="Slide Number Placeholder 2">
            <a:extLst>
              <a:ext uri="{FF2B5EF4-FFF2-40B4-BE49-F238E27FC236}">
                <a16:creationId xmlns:a16="http://schemas.microsoft.com/office/drawing/2014/main" id="{A55A2CB3-B062-ACE7-E984-06742B68AA13}"/>
              </a:ext>
            </a:extLst>
          </p:cNvPr>
          <p:cNvSpPr>
            <a:spLocks noGrp="1"/>
          </p:cNvSpPr>
          <p:nvPr>
            <p:ph type="sldNum" sz="quarter" idx="12"/>
          </p:nvPr>
        </p:nvSpPr>
        <p:spPr/>
        <p:txBody>
          <a:bodyPr/>
          <a:lstStyle/>
          <a:p>
            <a:fld id="{B5CEABB6-07DC-46E8-9B57-56EC44A396E5}" type="slidenum">
              <a:rPr lang="en-US" smtClean="0"/>
              <a:pPr/>
              <a:t>12</a:t>
            </a:fld>
            <a:endParaRPr lang="en-US" dirty="0"/>
          </a:p>
        </p:txBody>
      </p:sp>
      <p:pic>
        <p:nvPicPr>
          <p:cNvPr id="6" name="Content Placeholder 5" descr="A black and tan squares with white squares">
            <a:extLst>
              <a:ext uri="{FF2B5EF4-FFF2-40B4-BE49-F238E27FC236}">
                <a16:creationId xmlns:a16="http://schemas.microsoft.com/office/drawing/2014/main" id="{B87AE320-E9DD-13B4-21D5-C3574FC5D660}"/>
              </a:ext>
            </a:extLst>
          </p:cNvPr>
          <p:cNvPicPr>
            <a:picLocks noGrp="1" noChangeAspect="1"/>
          </p:cNvPicPr>
          <p:nvPr>
            <p:ph sz="half" idx="14"/>
          </p:nvPr>
        </p:nvPicPr>
        <p:blipFill>
          <a:blip r:embed="rId2"/>
          <a:stretch>
            <a:fillRect/>
          </a:stretch>
        </p:blipFill>
        <p:spPr>
          <a:xfrm>
            <a:off x="172278" y="834888"/>
            <a:ext cx="7845287" cy="5768852"/>
          </a:xfrm>
        </p:spPr>
      </p:pic>
    </p:spTree>
    <p:extLst>
      <p:ext uri="{BB962C8B-B14F-4D97-AF65-F5344CB8AC3E}">
        <p14:creationId xmlns:p14="http://schemas.microsoft.com/office/powerpoint/2010/main" val="4117819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6B478-9671-B533-B145-3FFB57716434}"/>
              </a:ext>
            </a:extLst>
          </p:cNvPr>
          <p:cNvSpPr>
            <a:spLocks noGrp="1"/>
          </p:cNvSpPr>
          <p:nvPr>
            <p:ph type="title"/>
          </p:nvPr>
        </p:nvSpPr>
        <p:spPr>
          <a:xfrm>
            <a:off x="764155" y="136526"/>
            <a:ext cx="10665845" cy="625476"/>
          </a:xfrm>
        </p:spPr>
        <p:txBody>
          <a:bodyPr>
            <a:normAutofit fontScale="90000"/>
          </a:bodyPr>
          <a:lstStyle/>
          <a:p>
            <a:r>
              <a:rPr lang="en-GB" dirty="0"/>
              <a:t>Decision tree</a:t>
            </a:r>
            <a:endParaRPr lang="en-SL" dirty="0"/>
          </a:p>
        </p:txBody>
      </p:sp>
      <p:sp>
        <p:nvSpPr>
          <p:cNvPr id="3" name="Table Placeholder 2">
            <a:extLst>
              <a:ext uri="{FF2B5EF4-FFF2-40B4-BE49-F238E27FC236}">
                <a16:creationId xmlns:a16="http://schemas.microsoft.com/office/drawing/2014/main" id="{F6F54D8B-7977-0695-7865-F1C0ED8169A8}"/>
              </a:ext>
            </a:extLst>
          </p:cNvPr>
          <p:cNvSpPr>
            <a:spLocks noGrp="1"/>
          </p:cNvSpPr>
          <p:nvPr>
            <p:ph type="tbl" sz="quarter" idx="13"/>
          </p:nvPr>
        </p:nvSpPr>
        <p:spPr>
          <a:xfrm>
            <a:off x="762000" y="762003"/>
            <a:ext cx="10665845" cy="5333996"/>
          </a:xfrm>
        </p:spPr>
        <p:txBody>
          <a:bodyPr>
            <a:normAutofit fontScale="92500" lnSpcReduction="10000"/>
          </a:bodyPr>
          <a:lstStyle/>
          <a:p>
            <a:pPr marL="0" indent="0">
              <a:buNone/>
            </a:pPr>
            <a:r>
              <a:rPr lang="en-GB" dirty="0"/>
              <a:t>In the wine classification project, a decision tree is utilized as a classification algorithm to predict the class labels of wine samples based on their chemical attributes. Decision trees recursively split the dataset into subsets based on the features that best separate the classes. Each split maximizes the homogeneity of samples within the resulting subsets, aiming to minimize impurity measures like Gini impurity or entropy. During training, the decision tree learns a hierarchical structure of if-else conditions based on feature thresholds, which form the decision rules for classification. In prediction, a sample traverses the tree from the root node to a leaf node, where its class label is determined by the majority class of training samples in that node. Decision trees offer interpretability and can capture complex relationships in the data, making them suitable for the wine classification task.</a:t>
            </a:r>
            <a:endParaRPr lang="en-SL" dirty="0"/>
          </a:p>
        </p:txBody>
      </p:sp>
      <p:sp>
        <p:nvSpPr>
          <p:cNvPr id="4" name="Slide Number Placeholder 3">
            <a:extLst>
              <a:ext uri="{FF2B5EF4-FFF2-40B4-BE49-F238E27FC236}">
                <a16:creationId xmlns:a16="http://schemas.microsoft.com/office/drawing/2014/main" id="{41BDA402-F41E-26CD-9C6A-3DFF918ABCFB}"/>
              </a:ext>
            </a:extLst>
          </p:cNvPr>
          <p:cNvSpPr>
            <a:spLocks noGrp="1"/>
          </p:cNvSpPr>
          <p:nvPr>
            <p:ph type="sldNum" sz="quarter" idx="12"/>
          </p:nvPr>
        </p:nvSpPr>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4050251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39EC7-3829-B827-ADB3-EE8E0F731AEA}"/>
              </a:ext>
            </a:extLst>
          </p:cNvPr>
          <p:cNvSpPr>
            <a:spLocks noGrp="1"/>
          </p:cNvSpPr>
          <p:nvPr>
            <p:ph type="title"/>
          </p:nvPr>
        </p:nvSpPr>
        <p:spPr>
          <a:xfrm>
            <a:off x="762001" y="0"/>
            <a:ext cx="6589150" cy="755374"/>
          </a:xfrm>
        </p:spPr>
        <p:txBody>
          <a:bodyPr/>
          <a:lstStyle/>
          <a:p>
            <a:r>
              <a:rPr lang="en-GB" dirty="0"/>
              <a:t>Decision tree</a:t>
            </a:r>
            <a:endParaRPr lang="en-SL" dirty="0"/>
          </a:p>
        </p:txBody>
      </p:sp>
      <p:sp>
        <p:nvSpPr>
          <p:cNvPr id="3" name="Slide Number Placeholder 2">
            <a:extLst>
              <a:ext uri="{FF2B5EF4-FFF2-40B4-BE49-F238E27FC236}">
                <a16:creationId xmlns:a16="http://schemas.microsoft.com/office/drawing/2014/main" id="{3351AFC8-21EF-B41F-3BA3-4DA36A6AEC68}"/>
              </a:ext>
            </a:extLst>
          </p:cNvPr>
          <p:cNvSpPr>
            <a:spLocks noGrp="1"/>
          </p:cNvSpPr>
          <p:nvPr>
            <p:ph type="sldNum" sz="quarter" idx="12"/>
          </p:nvPr>
        </p:nvSpPr>
        <p:spPr/>
        <p:txBody>
          <a:bodyPr/>
          <a:lstStyle/>
          <a:p>
            <a:fld id="{B5CEABB6-07DC-46E8-9B57-56EC44A396E5}" type="slidenum">
              <a:rPr lang="en-US" smtClean="0"/>
              <a:pPr/>
              <a:t>14</a:t>
            </a:fld>
            <a:endParaRPr lang="en-US" dirty="0"/>
          </a:p>
        </p:txBody>
      </p:sp>
      <p:pic>
        <p:nvPicPr>
          <p:cNvPr id="6" name="Content Placeholder 5" descr="A diagram of a graph">
            <a:extLst>
              <a:ext uri="{FF2B5EF4-FFF2-40B4-BE49-F238E27FC236}">
                <a16:creationId xmlns:a16="http://schemas.microsoft.com/office/drawing/2014/main" id="{AC42D9C5-2412-10E3-BC2E-4AB52B0B675F}"/>
              </a:ext>
            </a:extLst>
          </p:cNvPr>
          <p:cNvPicPr>
            <a:picLocks noGrp="1" noChangeAspect="1"/>
          </p:cNvPicPr>
          <p:nvPr>
            <p:ph sz="half" idx="14"/>
          </p:nvPr>
        </p:nvPicPr>
        <p:blipFill>
          <a:blip r:embed="rId2"/>
          <a:stretch>
            <a:fillRect/>
          </a:stretch>
        </p:blipFill>
        <p:spPr>
          <a:xfrm>
            <a:off x="437322" y="755374"/>
            <a:ext cx="7593495" cy="5599389"/>
          </a:xfrm>
        </p:spPr>
      </p:pic>
    </p:spTree>
    <p:extLst>
      <p:ext uri="{BB962C8B-B14F-4D97-AF65-F5344CB8AC3E}">
        <p14:creationId xmlns:p14="http://schemas.microsoft.com/office/powerpoint/2010/main" val="4251264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49782-24BF-E655-92A3-69356EB8AD99}"/>
              </a:ext>
            </a:extLst>
          </p:cNvPr>
          <p:cNvSpPr>
            <a:spLocks noGrp="1"/>
          </p:cNvSpPr>
          <p:nvPr>
            <p:ph type="title"/>
          </p:nvPr>
        </p:nvSpPr>
        <p:spPr>
          <a:xfrm>
            <a:off x="764155" y="136526"/>
            <a:ext cx="10665845" cy="844135"/>
          </a:xfrm>
        </p:spPr>
        <p:txBody>
          <a:bodyPr/>
          <a:lstStyle/>
          <a:p>
            <a:r>
              <a:rPr lang="en-GB" dirty="0" err="1"/>
              <a:t>svm</a:t>
            </a:r>
            <a:endParaRPr lang="en-SL" dirty="0"/>
          </a:p>
        </p:txBody>
      </p:sp>
      <p:sp>
        <p:nvSpPr>
          <p:cNvPr id="3" name="Table Placeholder 2">
            <a:extLst>
              <a:ext uri="{FF2B5EF4-FFF2-40B4-BE49-F238E27FC236}">
                <a16:creationId xmlns:a16="http://schemas.microsoft.com/office/drawing/2014/main" id="{20194CB4-E6E3-05C9-A1C5-DCDF698CED2A}"/>
              </a:ext>
            </a:extLst>
          </p:cNvPr>
          <p:cNvSpPr>
            <a:spLocks noGrp="1"/>
          </p:cNvSpPr>
          <p:nvPr>
            <p:ph type="tbl" sz="quarter" idx="13"/>
          </p:nvPr>
        </p:nvSpPr>
        <p:spPr>
          <a:xfrm>
            <a:off x="302330" y="1422780"/>
            <a:ext cx="11637879" cy="5547863"/>
          </a:xfrm>
        </p:spPr>
        <p:txBody>
          <a:bodyPr>
            <a:normAutofit lnSpcReduction="10000"/>
          </a:bodyPr>
          <a:lstStyle/>
          <a:p>
            <a:r>
              <a:rPr lang="en-GB" dirty="0"/>
              <a:t>In the wine classification project, Support Vector Machines (SVM) are employed as a classification algorithm to predict the class labels of wine samples based on their chemical attributes. SVMs aim to find the hyperplane that best separates the different classes while maximizing the margin between classes. This hyperplane is determined by support vectors, which are the closest data points to the decision boundary. SVMs can handle both linear and non-linear decision boundaries by using different kernel functions such as linear, polynomial, or radial basis function (RBF). During training, SVMs optimize a margin-based objective function to find the optimal separating hyperplane. In prediction, new samples are classified based on which side of the hyperplane they fall on. SVMs offer robustness to outliers and can handle high-dimensional data well, making them suitable for the wine classification task.</a:t>
            </a:r>
            <a:endParaRPr lang="en-SL" dirty="0"/>
          </a:p>
        </p:txBody>
      </p:sp>
      <p:sp>
        <p:nvSpPr>
          <p:cNvPr id="4" name="Slide Number Placeholder 3">
            <a:extLst>
              <a:ext uri="{FF2B5EF4-FFF2-40B4-BE49-F238E27FC236}">
                <a16:creationId xmlns:a16="http://schemas.microsoft.com/office/drawing/2014/main" id="{4171FE05-43E6-0759-9860-A296B5F74476}"/>
              </a:ext>
            </a:extLst>
          </p:cNvPr>
          <p:cNvSpPr>
            <a:spLocks noGrp="1"/>
          </p:cNvSpPr>
          <p:nvPr>
            <p:ph type="sldNum" sz="quarter" idx="12"/>
          </p:nvPr>
        </p:nvSpPr>
        <p:spPr/>
        <p:txBody>
          <a:bodyPr/>
          <a:lstStyle/>
          <a:p>
            <a:fld id="{B5CEABB6-07DC-46E8-9B57-56EC44A396E5}" type="slidenum">
              <a:rPr lang="en-US" smtClean="0"/>
              <a:pPr/>
              <a:t>15</a:t>
            </a:fld>
            <a:endParaRPr lang="en-US" dirty="0"/>
          </a:p>
        </p:txBody>
      </p:sp>
    </p:spTree>
    <p:extLst>
      <p:ext uri="{BB962C8B-B14F-4D97-AF65-F5344CB8AC3E}">
        <p14:creationId xmlns:p14="http://schemas.microsoft.com/office/powerpoint/2010/main" val="888850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1855D-8741-AE48-495C-75394B76AFC4}"/>
              </a:ext>
            </a:extLst>
          </p:cNvPr>
          <p:cNvSpPr>
            <a:spLocks noGrp="1"/>
          </p:cNvSpPr>
          <p:nvPr>
            <p:ph type="title"/>
          </p:nvPr>
        </p:nvSpPr>
        <p:spPr>
          <a:xfrm>
            <a:off x="762001" y="0"/>
            <a:ext cx="6589150" cy="715617"/>
          </a:xfrm>
        </p:spPr>
        <p:txBody>
          <a:bodyPr/>
          <a:lstStyle/>
          <a:p>
            <a:r>
              <a:rPr lang="en-GB" dirty="0" err="1"/>
              <a:t>svm</a:t>
            </a:r>
            <a:endParaRPr lang="en-SL" dirty="0"/>
          </a:p>
        </p:txBody>
      </p:sp>
      <p:sp>
        <p:nvSpPr>
          <p:cNvPr id="3" name="Slide Number Placeholder 2">
            <a:extLst>
              <a:ext uri="{FF2B5EF4-FFF2-40B4-BE49-F238E27FC236}">
                <a16:creationId xmlns:a16="http://schemas.microsoft.com/office/drawing/2014/main" id="{D4B680CD-7B0F-133E-B42B-9FA961307FDB}"/>
              </a:ext>
            </a:extLst>
          </p:cNvPr>
          <p:cNvSpPr>
            <a:spLocks noGrp="1"/>
          </p:cNvSpPr>
          <p:nvPr>
            <p:ph type="sldNum" sz="quarter" idx="12"/>
          </p:nvPr>
        </p:nvSpPr>
        <p:spPr/>
        <p:txBody>
          <a:bodyPr/>
          <a:lstStyle/>
          <a:p>
            <a:fld id="{B5CEABB6-07DC-46E8-9B57-56EC44A396E5}" type="slidenum">
              <a:rPr lang="en-US" smtClean="0"/>
              <a:pPr/>
              <a:t>16</a:t>
            </a:fld>
            <a:endParaRPr lang="en-US" dirty="0"/>
          </a:p>
        </p:txBody>
      </p:sp>
      <p:pic>
        <p:nvPicPr>
          <p:cNvPr id="6" name="Content Placeholder 5" descr="A diagram of a number of numbers">
            <a:extLst>
              <a:ext uri="{FF2B5EF4-FFF2-40B4-BE49-F238E27FC236}">
                <a16:creationId xmlns:a16="http://schemas.microsoft.com/office/drawing/2014/main" id="{3CA2DB36-3DC1-F1B3-F76A-0F1BDF7C6B26}"/>
              </a:ext>
            </a:extLst>
          </p:cNvPr>
          <p:cNvPicPr>
            <a:picLocks noGrp="1" noChangeAspect="1"/>
          </p:cNvPicPr>
          <p:nvPr>
            <p:ph sz="half" idx="14"/>
          </p:nvPr>
        </p:nvPicPr>
        <p:blipFill>
          <a:blip r:embed="rId2"/>
          <a:stretch>
            <a:fillRect/>
          </a:stretch>
        </p:blipFill>
        <p:spPr>
          <a:xfrm>
            <a:off x="132522" y="715617"/>
            <a:ext cx="7885043" cy="6004588"/>
          </a:xfrm>
        </p:spPr>
      </p:pic>
    </p:spTree>
    <p:extLst>
      <p:ext uri="{BB962C8B-B14F-4D97-AF65-F5344CB8AC3E}">
        <p14:creationId xmlns:p14="http://schemas.microsoft.com/office/powerpoint/2010/main" val="2094138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928CD-1988-4254-EF90-1752A4710590}"/>
              </a:ext>
            </a:extLst>
          </p:cNvPr>
          <p:cNvSpPr>
            <a:spLocks noGrp="1"/>
          </p:cNvSpPr>
          <p:nvPr>
            <p:ph type="title"/>
          </p:nvPr>
        </p:nvSpPr>
        <p:spPr>
          <a:xfrm>
            <a:off x="764155" y="136526"/>
            <a:ext cx="10665845" cy="625476"/>
          </a:xfrm>
        </p:spPr>
        <p:txBody>
          <a:bodyPr>
            <a:normAutofit/>
          </a:bodyPr>
          <a:lstStyle/>
          <a:p>
            <a:r>
              <a:rPr lang="en-GB" sz="2400" dirty="0"/>
              <a:t>Decision tree feature importances</a:t>
            </a:r>
            <a:endParaRPr lang="en-SL" sz="2400" dirty="0"/>
          </a:p>
        </p:txBody>
      </p:sp>
      <p:sp>
        <p:nvSpPr>
          <p:cNvPr id="3" name="Table Placeholder 2">
            <a:extLst>
              <a:ext uri="{FF2B5EF4-FFF2-40B4-BE49-F238E27FC236}">
                <a16:creationId xmlns:a16="http://schemas.microsoft.com/office/drawing/2014/main" id="{BDA603B8-4E83-1CA3-81B3-A838143CD0AA}"/>
              </a:ext>
            </a:extLst>
          </p:cNvPr>
          <p:cNvSpPr>
            <a:spLocks noGrp="1"/>
          </p:cNvSpPr>
          <p:nvPr>
            <p:ph type="tbl" sz="quarter" idx="13"/>
          </p:nvPr>
        </p:nvSpPr>
        <p:spPr>
          <a:xfrm>
            <a:off x="318052" y="762002"/>
            <a:ext cx="11688418" cy="5959471"/>
          </a:xfrm>
        </p:spPr>
        <p:txBody>
          <a:bodyPr>
            <a:normAutofit lnSpcReduction="10000"/>
          </a:bodyPr>
          <a:lstStyle/>
          <a:p>
            <a:r>
              <a:rPr lang="en-GB" dirty="0"/>
              <a:t>In the wine classification project, decision tree feature importances represent the relative importance of each feature in determining the classification decisions made by the model. This importance is calculated based on how much each feature contributes to reducing impurity or splitting data at each node of the tree. Features with higher importance values are considered more influential in making classification decisions. By visualizing feature importances, we gain insights into which chemical attributes have the greatest impact on distinguishing between different classes of wine. This information can be valuable for understanding the underlying relationships between features and classes, aiding in feature selection or interpretation of the model's decision-making process. In summary, decision tree feature importances provide a quantifiable measure of feature relevance, helping to identify key predictors in the wine classification task.</a:t>
            </a:r>
            <a:endParaRPr lang="en-SL" dirty="0"/>
          </a:p>
        </p:txBody>
      </p:sp>
      <p:sp>
        <p:nvSpPr>
          <p:cNvPr id="4" name="Slide Number Placeholder 3">
            <a:extLst>
              <a:ext uri="{FF2B5EF4-FFF2-40B4-BE49-F238E27FC236}">
                <a16:creationId xmlns:a16="http://schemas.microsoft.com/office/drawing/2014/main" id="{20DA6580-A2C2-D4DE-1E4A-9D0F69C7E7BE}"/>
              </a:ext>
            </a:extLst>
          </p:cNvPr>
          <p:cNvSpPr>
            <a:spLocks noGrp="1"/>
          </p:cNvSpPr>
          <p:nvPr>
            <p:ph type="sldNum" sz="quarter" idx="12"/>
          </p:nvPr>
        </p:nvSpPr>
        <p:spPr/>
        <p:txBody>
          <a:bodyPr/>
          <a:lstStyle/>
          <a:p>
            <a:fld id="{B5CEABB6-07DC-46E8-9B57-56EC44A396E5}" type="slidenum">
              <a:rPr lang="en-US" smtClean="0"/>
              <a:pPr/>
              <a:t>17</a:t>
            </a:fld>
            <a:endParaRPr lang="en-US" dirty="0"/>
          </a:p>
        </p:txBody>
      </p:sp>
    </p:spTree>
    <p:extLst>
      <p:ext uri="{BB962C8B-B14F-4D97-AF65-F5344CB8AC3E}">
        <p14:creationId xmlns:p14="http://schemas.microsoft.com/office/powerpoint/2010/main" val="3665459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1EDB-F2A1-2B83-C642-5BCE600FB043}"/>
              </a:ext>
            </a:extLst>
          </p:cNvPr>
          <p:cNvSpPr>
            <a:spLocks noGrp="1"/>
          </p:cNvSpPr>
          <p:nvPr>
            <p:ph type="title"/>
          </p:nvPr>
        </p:nvSpPr>
        <p:spPr>
          <a:xfrm>
            <a:off x="762001" y="1"/>
            <a:ext cx="6589150" cy="609600"/>
          </a:xfrm>
        </p:spPr>
        <p:txBody>
          <a:bodyPr>
            <a:normAutofit fontScale="90000"/>
          </a:bodyPr>
          <a:lstStyle/>
          <a:p>
            <a:r>
              <a:rPr lang="en-GB" sz="2800" dirty="0"/>
              <a:t>Decision tree feature importance</a:t>
            </a:r>
            <a:endParaRPr lang="en-SL" sz="2800" dirty="0"/>
          </a:p>
        </p:txBody>
      </p:sp>
      <p:sp>
        <p:nvSpPr>
          <p:cNvPr id="3" name="Slide Number Placeholder 2">
            <a:extLst>
              <a:ext uri="{FF2B5EF4-FFF2-40B4-BE49-F238E27FC236}">
                <a16:creationId xmlns:a16="http://schemas.microsoft.com/office/drawing/2014/main" id="{519A8B4F-A0E8-FACC-F6BD-66A097FA1C02}"/>
              </a:ext>
            </a:extLst>
          </p:cNvPr>
          <p:cNvSpPr>
            <a:spLocks noGrp="1"/>
          </p:cNvSpPr>
          <p:nvPr>
            <p:ph type="sldNum" sz="quarter" idx="12"/>
          </p:nvPr>
        </p:nvSpPr>
        <p:spPr/>
        <p:txBody>
          <a:bodyPr/>
          <a:lstStyle/>
          <a:p>
            <a:fld id="{B5CEABB6-07DC-46E8-9B57-56EC44A396E5}" type="slidenum">
              <a:rPr lang="en-US" smtClean="0"/>
              <a:pPr/>
              <a:t>18</a:t>
            </a:fld>
            <a:endParaRPr lang="en-US" dirty="0"/>
          </a:p>
        </p:txBody>
      </p:sp>
      <p:pic>
        <p:nvPicPr>
          <p:cNvPr id="6" name="Content Placeholder 5" descr="A graph with blue bars&#10;&#10;Description automatically generated">
            <a:extLst>
              <a:ext uri="{FF2B5EF4-FFF2-40B4-BE49-F238E27FC236}">
                <a16:creationId xmlns:a16="http://schemas.microsoft.com/office/drawing/2014/main" id="{FB2122FB-3809-2C0B-543C-33B561159668}"/>
              </a:ext>
            </a:extLst>
          </p:cNvPr>
          <p:cNvPicPr>
            <a:picLocks noGrp="1" noChangeAspect="1"/>
          </p:cNvPicPr>
          <p:nvPr>
            <p:ph sz="half" idx="14"/>
          </p:nvPr>
        </p:nvPicPr>
        <p:blipFill>
          <a:blip r:embed="rId2"/>
          <a:stretch>
            <a:fillRect/>
          </a:stretch>
        </p:blipFill>
        <p:spPr>
          <a:xfrm>
            <a:off x="212035" y="795130"/>
            <a:ext cx="7139116" cy="5559633"/>
          </a:xfrm>
        </p:spPr>
      </p:pic>
    </p:spTree>
    <p:extLst>
      <p:ext uri="{BB962C8B-B14F-4D97-AF65-F5344CB8AC3E}">
        <p14:creationId xmlns:p14="http://schemas.microsoft.com/office/powerpoint/2010/main" val="158986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200FA-EA2B-AB4C-33D5-B14E4AC3D415}"/>
              </a:ext>
            </a:extLst>
          </p:cNvPr>
          <p:cNvSpPr>
            <a:spLocks noGrp="1"/>
          </p:cNvSpPr>
          <p:nvPr>
            <p:ph type="title"/>
          </p:nvPr>
        </p:nvSpPr>
        <p:spPr>
          <a:xfrm>
            <a:off x="764155" y="136526"/>
            <a:ext cx="10665845" cy="724865"/>
          </a:xfrm>
        </p:spPr>
        <p:txBody>
          <a:bodyPr/>
          <a:lstStyle/>
          <a:p>
            <a:r>
              <a:rPr lang="en-GB" dirty="0"/>
              <a:t>Predicted new instances</a:t>
            </a:r>
            <a:endParaRPr lang="en-SL" dirty="0"/>
          </a:p>
        </p:txBody>
      </p:sp>
      <p:sp>
        <p:nvSpPr>
          <p:cNvPr id="3" name="Table Placeholder 2">
            <a:extLst>
              <a:ext uri="{FF2B5EF4-FFF2-40B4-BE49-F238E27FC236}">
                <a16:creationId xmlns:a16="http://schemas.microsoft.com/office/drawing/2014/main" id="{C83DCEAE-84F6-A319-F827-25EFA9DC8598}"/>
              </a:ext>
            </a:extLst>
          </p:cNvPr>
          <p:cNvSpPr>
            <a:spLocks noGrp="1"/>
          </p:cNvSpPr>
          <p:nvPr>
            <p:ph type="tbl" sz="quarter" idx="13"/>
          </p:nvPr>
        </p:nvSpPr>
        <p:spPr>
          <a:xfrm>
            <a:off x="589722" y="861392"/>
            <a:ext cx="10665845" cy="5860082"/>
          </a:xfrm>
        </p:spPr>
        <p:txBody>
          <a:bodyPr>
            <a:normAutofit lnSpcReduction="10000"/>
          </a:bodyPr>
          <a:lstStyle/>
          <a:p>
            <a:r>
              <a:rPr lang="en-GB" dirty="0"/>
              <a:t>In the wine classification project, predicted new instances refer to the application of trained classification models to predict the class labels of previously unseen wine samples. These new instances typically consist of data points with chemical attributes similar to those in the original dataset but were not included in the training phase. By feeding these new instances into the trained models, such as logistic regression, decision trees, or SVMs, the models make predictions about which class each new sample belongs to. The predicted classes provide insights into how well the models generalize to unseen data and whether they effectively capture the underlying patterns in the wine dataset. Visualizing the predicted classes for new instances allows for a quick assessment of model performance and aids in understanding how the models categorize wine samples based on their chemical properties.</a:t>
            </a:r>
            <a:endParaRPr lang="en-SL" dirty="0"/>
          </a:p>
        </p:txBody>
      </p:sp>
      <p:sp>
        <p:nvSpPr>
          <p:cNvPr id="4" name="Slide Number Placeholder 3">
            <a:extLst>
              <a:ext uri="{FF2B5EF4-FFF2-40B4-BE49-F238E27FC236}">
                <a16:creationId xmlns:a16="http://schemas.microsoft.com/office/drawing/2014/main" id="{63F3A336-A090-9D4F-6359-6D67240F9B65}"/>
              </a:ext>
            </a:extLst>
          </p:cNvPr>
          <p:cNvSpPr>
            <a:spLocks noGrp="1"/>
          </p:cNvSpPr>
          <p:nvPr>
            <p:ph type="sldNum" sz="quarter" idx="12"/>
          </p:nvPr>
        </p:nvSpPr>
        <p:spPr/>
        <p:txBody>
          <a:bodyPr/>
          <a:lstStyle/>
          <a:p>
            <a:fld id="{B5CEABB6-07DC-46E8-9B57-56EC44A396E5}" type="slidenum">
              <a:rPr lang="en-US" smtClean="0"/>
              <a:pPr/>
              <a:t>19</a:t>
            </a:fld>
            <a:endParaRPr lang="en-US" dirty="0"/>
          </a:p>
        </p:txBody>
      </p:sp>
    </p:spTree>
    <p:extLst>
      <p:ext uri="{BB962C8B-B14F-4D97-AF65-F5344CB8AC3E}">
        <p14:creationId xmlns:p14="http://schemas.microsoft.com/office/powerpoint/2010/main" val="3339827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46184-053D-7E3F-92C2-A597F52131C7}"/>
              </a:ext>
            </a:extLst>
          </p:cNvPr>
          <p:cNvSpPr>
            <a:spLocks noGrp="1"/>
          </p:cNvSpPr>
          <p:nvPr>
            <p:ph type="ctrTitle"/>
          </p:nvPr>
        </p:nvSpPr>
        <p:spPr>
          <a:xfrm>
            <a:off x="4943060" y="-1"/>
            <a:ext cx="6628003" cy="5088835"/>
          </a:xfrm>
        </p:spPr>
        <p:txBody>
          <a:bodyPr>
            <a:normAutofit/>
          </a:bodyPr>
          <a:lstStyle/>
          <a:p>
            <a:r>
              <a:rPr lang="en-GB" sz="2800" dirty="0"/>
              <a:t>Team members</a:t>
            </a:r>
            <a:br>
              <a:rPr lang="en-GB" sz="2800" dirty="0"/>
            </a:br>
            <a:br>
              <a:rPr lang="en-GB" sz="2800" dirty="0"/>
            </a:br>
            <a:r>
              <a:rPr lang="en-GB" sz="2800" dirty="0" err="1"/>
              <a:t>abass</a:t>
            </a:r>
            <a:r>
              <a:rPr lang="en-GB" sz="2800" dirty="0"/>
              <a:t> joseph </a:t>
            </a:r>
            <a:r>
              <a:rPr lang="en-GB" sz="2800" dirty="0" err="1"/>
              <a:t>kamara</a:t>
            </a:r>
            <a:r>
              <a:rPr lang="en-GB" sz="2800" dirty="0"/>
              <a:t>   27937</a:t>
            </a:r>
            <a:br>
              <a:rPr lang="en-GB" sz="2800" dirty="0"/>
            </a:br>
            <a:br>
              <a:rPr lang="en-GB" sz="2800" dirty="0"/>
            </a:br>
            <a:r>
              <a:rPr lang="en-GB" sz="2800" dirty="0" err="1"/>
              <a:t>micheal</a:t>
            </a:r>
            <a:r>
              <a:rPr lang="en-GB" sz="2800" dirty="0"/>
              <a:t> </a:t>
            </a:r>
            <a:r>
              <a:rPr lang="en-GB" sz="2800" dirty="0" err="1"/>
              <a:t>foday</a:t>
            </a:r>
            <a:r>
              <a:rPr lang="en-GB" sz="2800" dirty="0"/>
              <a:t> </a:t>
            </a:r>
            <a:r>
              <a:rPr lang="en-GB" sz="2800" dirty="0" err="1"/>
              <a:t>kamara</a:t>
            </a:r>
            <a:r>
              <a:rPr lang="en-GB" sz="2800" dirty="0"/>
              <a:t>  28093</a:t>
            </a:r>
            <a:br>
              <a:rPr lang="en-GB" sz="2800" dirty="0"/>
            </a:br>
            <a:br>
              <a:rPr lang="en-GB" sz="2800" dirty="0"/>
            </a:br>
            <a:r>
              <a:rPr lang="en-GB" sz="2800" dirty="0" err="1"/>
              <a:t>memunatu</a:t>
            </a:r>
            <a:r>
              <a:rPr lang="en-GB" sz="2800" dirty="0"/>
              <a:t>  Mansaray   26699</a:t>
            </a:r>
            <a:br>
              <a:rPr lang="en-GB" sz="2800" dirty="0"/>
            </a:br>
            <a:br>
              <a:rPr lang="en-GB" sz="2800" dirty="0"/>
            </a:br>
            <a:r>
              <a:rPr lang="en-GB" sz="2800" dirty="0"/>
              <a:t>information technology  hons </a:t>
            </a:r>
            <a:br>
              <a:rPr lang="en-GB" sz="2800" dirty="0"/>
            </a:br>
            <a:br>
              <a:rPr lang="en-GB" sz="2800" dirty="0"/>
            </a:br>
            <a:r>
              <a:rPr lang="en-GB" sz="2800" dirty="0"/>
              <a:t>final year (4)  2024</a:t>
            </a:r>
            <a:endParaRPr lang="en-SL" sz="2800" dirty="0"/>
          </a:p>
        </p:txBody>
      </p:sp>
    </p:spTree>
    <p:extLst>
      <p:ext uri="{BB962C8B-B14F-4D97-AF65-F5344CB8AC3E}">
        <p14:creationId xmlns:p14="http://schemas.microsoft.com/office/powerpoint/2010/main" val="3553262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B8952-F132-09E6-1CFE-B4D0BFA7C7CF}"/>
              </a:ext>
            </a:extLst>
          </p:cNvPr>
          <p:cNvSpPr>
            <a:spLocks noGrp="1"/>
          </p:cNvSpPr>
          <p:nvPr>
            <p:ph type="title"/>
          </p:nvPr>
        </p:nvSpPr>
        <p:spPr>
          <a:xfrm>
            <a:off x="762001" y="106018"/>
            <a:ext cx="6589150" cy="490330"/>
          </a:xfrm>
        </p:spPr>
        <p:txBody>
          <a:bodyPr>
            <a:normAutofit/>
          </a:bodyPr>
          <a:lstStyle/>
          <a:p>
            <a:r>
              <a:rPr lang="en-GB" sz="2800" dirty="0"/>
              <a:t>Predicted new instances </a:t>
            </a:r>
            <a:endParaRPr lang="en-SL" sz="2800" dirty="0"/>
          </a:p>
        </p:txBody>
      </p:sp>
      <p:sp>
        <p:nvSpPr>
          <p:cNvPr id="3" name="Slide Number Placeholder 2">
            <a:extLst>
              <a:ext uri="{FF2B5EF4-FFF2-40B4-BE49-F238E27FC236}">
                <a16:creationId xmlns:a16="http://schemas.microsoft.com/office/drawing/2014/main" id="{3757D5FE-C9A1-1150-7EF8-9BD90DABB8A8}"/>
              </a:ext>
            </a:extLst>
          </p:cNvPr>
          <p:cNvSpPr>
            <a:spLocks noGrp="1"/>
          </p:cNvSpPr>
          <p:nvPr>
            <p:ph type="sldNum" sz="quarter" idx="12"/>
          </p:nvPr>
        </p:nvSpPr>
        <p:spPr/>
        <p:txBody>
          <a:bodyPr/>
          <a:lstStyle/>
          <a:p>
            <a:fld id="{B5CEABB6-07DC-46E8-9B57-56EC44A396E5}" type="slidenum">
              <a:rPr lang="en-US" smtClean="0"/>
              <a:pPr/>
              <a:t>20</a:t>
            </a:fld>
            <a:endParaRPr lang="en-US" dirty="0"/>
          </a:p>
        </p:txBody>
      </p:sp>
      <p:pic>
        <p:nvPicPr>
          <p:cNvPr id="6" name="Content Placeholder 5" descr="A graph with red and white stripes&#10;&#10;Description automatically generated with medium confidence">
            <a:extLst>
              <a:ext uri="{FF2B5EF4-FFF2-40B4-BE49-F238E27FC236}">
                <a16:creationId xmlns:a16="http://schemas.microsoft.com/office/drawing/2014/main" id="{F924962B-1A78-47C8-F7C0-1DF756AE3727}"/>
              </a:ext>
            </a:extLst>
          </p:cNvPr>
          <p:cNvPicPr>
            <a:picLocks noGrp="1" noChangeAspect="1"/>
          </p:cNvPicPr>
          <p:nvPr>
            <p:ph sz="half" idx="14"/>
          </p:nvPr>
        </p:nvPicPr>
        <p:blipFill>
          <a:blip r:embed="rId2"/>
          <a:stretch>
            <a:fillRect/>
          </a:stretch>
        </p:blipFill>
        <p:spPr>
          <a:xfrm>
            <a:off x="410817" y="742122"/>
            <a:ext cx="11569147" cy="5978083"/>
          </a:xfrm>
        </p:spPr>
      </p:pic>
    </p:spTree>
    <p:extLst>
      <p:ext uri="{BB962C8B-B14F-4D97-AF65-F5344CB8AC3E}">
        <p14:creationId xmlns:p14="http://schemas.microsoft.com/office/powerpoint/2010/main" val="3724738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24DC4-6C18-A2C1-B77C-6F97A9CAFF53}"/>
              </a:ext>
            </a:extLst>
          </p:cNvPr>
          <p:cNvSpPr>
            <a:spLocks noGrp="1"/>
          </p:cNvSpPr>
          <p:nvPr>
            <p:ph type="title"/>
          </p:nvPr>
        </p:nvSpPr>
        <p:spPr>
          <a:xfrm>
            <a:off x="762001" y="0"/>
            <a:ext cx="6589150" cy="715617"/>
          </a:xfrm>
        </p:spPr>
        <p:txBody>
          <a:bodyPr>
            <a:normAutofit/>
          </a:bodyPr>
          <a:lstStyle/>
          <a:p>
            <a:r>
              <a:rPr lang="en-GB" dirty="0"/>
              <a:t>New instance</a:t>
            </a:r>
            <a:endParaRPr lang="en-SL" dirty="0"/>
          </a:p>
        </p:txBody>
      </p:sp>
      <p:sp>
        <p:nvSpPr>
          <p:cNvPr id="3" name="Slide Number Placeholder 2">
            <a:extLst>
              <a:ext uri="{FF2B5EF4-FFF2-40B4-BE49-F238E27FC236}">
                <a16:creationId xmlns:a16="http://schemas.microsoft.com/office/drawing/2014/main" id="{9B52C674-C442-47E9-3806-10E9FD014416}"/>
              </a:ext>
            </a:extLst>
          </p:cNvPr>
          <p:cNvSpPr>
            <a:spLocks noGrp="1"/>
          </p:cNvSpPr>
          <p:nvPr>
            <p:ph type="sldNum" sz="quarter" idx="12"/>
          </p:nvPr>
        </p:nvSpPr>
        <p:spPr/>
        <p:txBody>
          <a:bodyPr/>
          <a:lstStyle/>
          <a:p>
            <a:fld id="{B5CEABB6-07DC-46E8-9B57-56EC44A396E5}" type="slidenum">
              <a:rPr lang="en-US" smtClean="0"/>
              <a:pPr/>
              <a:t>21</a:t>
            </a:fld>
            <a:endParaRPr lang="en-US" dirty="0"/>
          </a:p>
        </p:txBody>
      </p:sp>
      <p:pic>
        <p:nvPicPr>
          <p:cNvPr id="6" name="Content Placeholder 5" descr="A graph of a logistic regression&#10;&#10;Description automatically generated">
            <a:extLst>
              <a:ext uri="{FF2B5EF4-FFF2-40B4-BE49-F238E27FC236}">
                <a16:creationId xmlns:a16="http://schemas.microsoft.com/office/drawing/2014/main" id="{91F871C8-9653-5DCD-120A-D19068D9E7EF}"/>
              </a:ext>
            </a:extLst>
          </p:cNvPr>
          <p:cNvPicPr>
            <a:picLocks noGrp="1" noChangeAspect="1"/>
          </p:cNvPicPr>
          <p:nvPr>
            <p:ph sz="half" idx="14"/>
          </p:nvPr>
        </p:nvPicPr>
        <p:blipFill>
          <a:blip r:embed="rId2"/>
          <a:stretch>
            <a:fillRect/>
          </a:stretch>
        </p:blipFill>
        <p:spPr>
          <a:xfrm>
            <a:off x="490330" y="715618"/>
            <a:ext cx="11489635" cy="6004588"/>
          </a:xfrm>
        </p:spPr>
      </p:pic>
    </p:spTree>
    <p:extLst>
      <p:ext uri="{BB962C8B-B14F-4D97-AF65-F5344CB8AC3E}">
        <p14:creationId xmlns:p14="http://schemas.microsoft.com/office/powerpoint/2010/main" val="38140207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56398-F68B-5C27-C923-31E7944A55C6}"/>
              </a:ext>
            </a:extLst>
          </p:cNvPr>
          <p:cNvSpPr>
            <a:spLocks noGrp="1"/>
          </p:cNvSpPr>
          <p:nvPr>
            <p:ph type="title"/>
          </p:nvPr>
        </p:nvSpPr>
        <p:spPr>
          <a:xfrm>
            <a:off x="762001" y="0"/>
            <a:ext cx="6589150" cy="980661"/>
          </a:xfrm>
        </p:spPr>
        <p:txBody>
          <a:bodyPr/>
          <a:lstStyle/>
          <a:p>
            <a:r>
              <a:rPr lang="en-GB" dirty="0"/>
              <a:t>New instance</a:t>
            </a:r>
            <a:endParaRPr lang="en-SL" dirty="0"/>
          </a:p>
        </p:txBody>
      </p:sp>
      <p:sp>
        <p:nvSpPr>
          <p:cNvPr id="3" name="Slide Number Placeholder 2">
            <a:extLst>
              <a:ext uri="{FF2B5EF4-FFF2-40B4-BE49-F238E27FC236}">
                <a16:creationId xmlns:a16="http://schemas.microsoft.com/office/drawing/2014/main" id="{934FFCC3-B906-7E1B-F071-E19958813AAF}"/>
              </a:ext>
            </a:extLst>
          </p:cNvPr>
          <p:cNvSpPr>
            <a:spLocks noGrp="1"/>
          </p:cNvSpPr>
          <p:nvPr>
            <p:ph type="sldNum" sz="quarter" idx="12"/>
          </p:nvPr>
        </p:nvSpPr>
        <p:spPr/>
        <p:txBody>
          <a:bodyPr/>
          <a:lstStyle/>
          <a:p>
            <a:fld id="{B5CEABB6-07DC-46E8-9B57-56EC44A396E5}" type="slidenum">
              <a:rPr lang="en-US" smtClean="0"/>
              <a:pPr/>
              <a:t>22</a:t>
            </a:fld>
            <a:endParaRPr lang="en-US" dirty="0"/>
          </a:p>
        </p:txBody>
      </p:sp>
      <p:pic>
        <p:nvPicPr>
          <p:cNvPr id="6" name="Content Placeholder 5" descr="A green and white graph">
            <a:extLst>
              <a:ext uri="{FF2B5EF4-FFF2-40B4-BE49-F238E27FC236}">
                <a16:creationId xmlns:a16="http://schemas.microsoft.com/office/drawing/2014/main" id="{63A9F36D-3B63-99E3-BD53-D92EF154AA2C}"/>
              </a:ext>
            </a:extLst>
          </p:cNvPr>
          <p:cNvPicPr>
            <a:picLocks noGrp="1" noChangeAspect="1"/>
          </p:cNvPicPr>
          <p:nvPr>
            <p:ph sz="half" idx="14"/>
          </p:nvPr>
        </p:nvPicPr>
        <p:blipFill>
          <a:blip r:embed="rId2"/>
          <a:stretch>
            <a:fillRect/>
          </a:stretch>
        </p:blipFill>
        <p:spPr>
          <a:xfrm>
            <a:off x="291548" y="636104"/>
            <a:ext cx="11767930" cy="5950226"/>
          </a:xfrm>
        </p:spPr>
      </p:pic>
    </p:spTree>
    <p:extLst>
      <p:ext uri="{BB962C8B-B14F-4D97-AF65-F5344CB8AC3E}">
        <p14:creationId xmlns:p14="http://schemas.microsoft.com/office/powerpoint/2010/main" val="36137108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D81DF-4F52-15E2-D834-7443AA8879E7}"/>
              </a:ext>
            </a:extLst>
          </p:cNvPr>
          <p:cNvSpPr>
            <a:spLocks noGrp="1"/>
          </p:cNvSpPr>
          <p:nvPr>
            <p:ph type="title"/>
          </p:nvPr>
        </p:nvSpPr>
        <p:spPr>
          <a:xfrm>
            <a:off x="762001" y="106018"/>
            <a:ext cx="6589150" cy="702365"/>
          </a:xfrm>
        </p:spPr>
        <p:txBody>
          <a:bodyPr>
            <a:normAutofit/>
          </a:bodyPr>
          <a:lstStyle/>
          <a:p>
            <a:r>
              <a:rPr lang="en-GB" dirty="0"/>
              <a:t>New instance</a:t>
            </a:r>
            <a:endParaRPr lang="en-SL" dirty="0"/>
          </a:p>
        </p:txBody>
      </p:sp>
      <p:sp>
        <p:nvSpPr>
          <p:cNvPr id="3" name="Slide Number Placeholder 2">
            <a:extLst>
              <a:ext uri="{FF2B5EF4-FFF2-40B4-BE49-F238E27FC236}">
                <a16:creationId xmlns:a16="http://schemas.microsoft.com/office/drawing/2014/main" id="{D2BC68EB-A09B-887C-6192-2CBAC6D17DFB}"/>
              </a:ext>
            </a:extLst>
          </p:cNvPr>
          <p:cNvSpPr>
            <a:spLocks noGrp="1"/>
          </p:cNvSpPr>
          <p:nvPr>
            <p:ph type="sldNum" sz="quarter" idx="12"/>
          </p:nvPr>
        </p:nvSpPr>
        <p:spPr/>
        <p:txBody>
          <a:bodyPr/>
          <a:lstStyle/>
          <a:p>
            <a:fld id="{B5CEABB6-07DC-46E8-9B57-56EC44A396E5}" type="slidenum">
              <a:rPr lang="en-US" smtClean="0"/>
              <a:pPr/>
              <a:t>23</a:t>
            </a:fld>
            <a:endParaRPr lang="en-US" dirty="0"/>
          </a:p>
        </p:txBody>
      </p:sp>
      <p:pic>
        <p:nvPicPr>
          <p:cNvPr id="6" name="Content Placeholder 5" descr="A screenshot of a computer">
            <a:extLst>
              <a:ext uri="{FF2B5EF4-FFF2-40B4-BE49-F238E27FC236}">
                <a16:creationId xmlns:a16="http://schemas.microsoft.com/office/drawing/2014/main" id="{D0070BE8-0067-E244-C069-BB4BA6005A8A}"/>
              </a:ext>
            </a:extLst>
          </p:cNvPr>
          <p:cNvPicPr>
            <a:picLocks noGrp="1" noChangeAspect="1"/>
          </p:cNvPicPr>
          <p:nvPr>
            <p:ph sz="half" idx="14"/>
          </p:nvPr>
        </p:nvPicPr>
        <p:blipFill>
          <a:blip r:embed="rId2"/>
          <a:stretch>
            <a:fillRect/>
          </a:stretch>
        </p:blipFill>
        <p:spPr>
          <a:xfrm>
            <a:off x="159026" y="808383"/>
            <a:ext cx="11820939" cy="5943599"/>
          </a:xfrm>
        </p:spPr>
      </p:pic>
    </p:spTree>
    <p:extLst>
      <p:ext uri="{BB962C8B-B14F-4D97-AF65-F5344CB8AC3E}">
        <p14:creationId xmlns:p14="http://schemas.microsoft.com/office/powerpoint/2010/main" val="4265388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01B8E-9800-793D-BE1F-82F3C7C338A7}"/>
              </a:ext>
            </a:extLst>
          </p:cNvPr>
          <p:cNvSpPr>
            <a:spLocks noGrp="1"/>
          </p:cNvSpPr>
          <p:nvPr>
            <p:ph type="title"/>
          </p:nvPr>
        </p:nvSpPr>
        <p:spPr>
          <a:xfrm>
            <a:off x="764155" y="136526"/>
            <a:ext cx="10665845" cy="751370"/>
          </a:xfrm>
        </p:spPr>
        <p:txBody>
          <a:bodyPr/>
          <a:lstStyle/>
          <a:p>
            <a:r>
              <a:rPr lang="en-GB" dirty="0"/>
              <a:t>Data exploration analysis</a:t>
            </a:r>
            <a:endParaRPr lang="en-SL" dirty="0"/>
          </a:p>
        </p:txBody>
      </p:sp>
      <p:sp>
        <p:nvSpPr>
          <p:cNvPr id="3" name="Table Placeholder 2">
            <a:extLst>
              <a:ext uri="{FF2B5EF4-FFF2-40B4-BE49-F238E27FC236}">
                <a16:creationId xmlns:a16="http://schemas.microsoft.com/office/drawing/2014/main" id="{9343705D-9E9B-6E61-CD80-6F82BF5A3F0B}"/>
              </a:ext>
            </a:extLst>
          </p:cNvPr>
          <p:cNvSpPr>
            <a:spLocks noGrp="1"/>
          </p:cNvSpPr>
          <p:nvPr>
            <p:ph type="tbl" sz="quarter" idx="13"/>
          </p:nvPr>
        </p:nvSpPr>
        <p:spPr>
          <a:xfrm>
            <a:off x="397565" y="887897"/>
            <a:ext cx="11224591" cy="5579164"/>
          </a:xfrm>
        </p:spPr>
        <p:txBody>
          <a:bodyPr>
            <a:normAutofit fontScale="92500" lnSpcReduction="10000"/>
          </a:bodyPr>
          <a:lstStyle/>
          <a:p>
            <a:r>
              <a:rPr lang="en-GB" dirty="0"/>
              <a:t>In the wine classification project, data exploration analysis involves examining the structure and characteristics of the dataset to gain insights into the distribution and relationships of its features. This analysis typically includes descriptive statistics, such as mean, median, and standard deviation, to summarize the central tendency and variability of each feature. Visualization techniques, such as histograms, box plots, and pair plots, are used to visualize the distributions, correlations, and relationships between features and target classes. Additionally, data exploration may involve checking for missing values, outliers, or anomalies that could affect model performance. Understanding the data's properties and patterns is crucial for selecting appropriate preprocessing techniques, feature engineering strategies, and </a:t>
            </a:r>
            <a:r>
              <a:rPr lang="en-GB" dirty="0" err="1"/>
              <a:t>modeling</a:t>
            </a:r>
            <a:r>
              <a:rPr lang="en-GB" dirty="0"/>
              <a:t> approaches. Overall, data exploration analysis provides a foundation for building effective classification models and interpreting their results accurately.</a:t>
            </a:r>
            <a:endParaRPr lang="en-SL" dirty="0"/>
          </a:p>
        </p:txBody>
      </p:sp>
      <p:sp>
        <p:nvSpPr>
          <p:cNvPr id="4" name="Slide Number Placeholder 3">
            <a:extLst>
              <a:ext uri="{FF2B5EF4-FFF2-40B4-BE49-F238E27FC236}">
                <a16:creationId xmlns:a16="http://schemas.microsoft.com/office/drawing/2014/main" id="{D04F00A0-E69C-688E-540C-45E5051EC8C1}"/>
              </a:ext>
            </a:extLst>
          </p:cNvPr>
          <p:cNvSpPr>
            <a:spLocks noGrp="1"/>
          </p:cNvSpPr>
          <p:nvPr>
            <p:ph type="sldNum" sz="quarter" idx="12"/>
          </p:nvPr>
        </p:nvSpPr>
        <p:spPr/>
        <p:txBody>
          <a:bodyPr/>
          <a:lstStyle/>
          <a:p>
            <a:fld id="{B5CEABB6-07DC-46E8-9B57-56EC44A396E5}" type="slidenum">
              <a:rPr lang="en-US" smtClean="0"/>
              <a:pPr/>
              <a:t>24</a:t>
            </a:fld>
            <a:endParaRPr lang="en-US" dirty="0"/>
          </a:p>
        </p:txBody>
      </p:sp>
    </p:spTree>
    <p:extLst>
      <p:ext uri="{BB962C8B-B14F-4D97-AF65-F5344CB8AC3E}">
        <p14:creationId xmlns:p14="http://schemas.microsoft.com/office/powerpoint/2010/main" val="1491900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04C20-6630-F8EF-579C-67919973D0BD}"/>
              </a:ext>
            </a:extLst>
          </p:cNvPr>
          <p:cNvSpPr>
            <a:spLocks noGrp="1"/>
          </p:cNvSpPr>
          <p:nvPr>
            <p:ph type="title"/>
          </p:nvPr>
        </p:nvSpPr>
        <p:spPr>
          <a:xfrm>
            <a:off x="762001" y="106017"/>
            <a:ext cx="6589150" cy="689113"/>
          </a:xfrm>
        </p:spPr>
        <p:txBody>
          <a:bodyPr>
            <a:normAutofit/>
          </a:bodyPr>
          <a:lstStyle/>
          <a:p>
            <a:r>
              <a:rPr lang="en-GB" sz="2000" dirty="0"/>
              <a:t>Data exploration analysis</a:t>
            </a:r>
            <a:endParaRPr lang="en-SL" sz="2000" dirty="0"/>
          </a:p>
        </p:txBody>
      </p:sp>
      <p:sp>
        <p:nvSpPr>
          <p:cNvPr id="3" name="Slide Number Placeholder 2">
            <a:extLst>
              <a:ext uri="{FF2B5EF4-FFF2-40B4-BE49-F238E27FC236}">
                <a16:creationId xmlns:a16="http://schemas.microsoft.com/office/drawing/2014/main" id="{6AFD723E-C47B-59A0-1703-64EAE99ACEA7}"/>
              </a:ext>
            </a:extLst>
          </p:cNvPr>
          <p:cNvSpPr>
            <a:spLocks noGrp="1"/>
          </p:cNvSpPr>
          <p:nvPr>
            <p:ph type="sldNum" sz="quarter" idx="12"/>
          </p:nvPr>
        </p:nvSpPr>
        <p:spPr/>
        <p:txBody>
          <a:bodyPr/>
          <a:lstStyle/>
          <a:p>
            <a:fld id="{B5CEABB6-07DC-46E8-9B57-56EC44A396E5}" type="slidenum">
              <a:rPr lang="en-US" smtClean="0"/>
              <a:pPr/>
              <a:t>25</a:t>
            </a:fld>
            <a:endParaRPr lang="en-US" dirty="0"/>
          </a:p>
        </p:txBody>
      </p:sp>
      <p:pic>
        <p:nvPicPr>
          <p:cNvPr id="6" name="Content Placeholder 5" descr="A screenshot of a computer generated image&#10;&#10;Description automatically generated">
            <a:extLst>
              <a:ext uri="{FF2B5EF4-FFF2-40B4-BE49-F238E27FC236}">
                <a16:creationId xmlns:a16="http://schemas.microsoft.com/office/drawing/2014/main" id="{2A8E5132-1EA0-617F-EDF8-CBA20FF8DC67}"/>
              </a:ext>
            </a:extLst>
          </p:cNvPr>
          <p:cNvPicPr>
            <a:picLocks noGrp="1" noChangeAspect="1"/>
          </p:cNvPicPr>
          <p:nvPr>
            <p:ph sz="half" idx="14"/>
          </p:nvPr>
        </p:nvPicPr>
        <p:blipFill>
          <a:blip r:embed="rId2"/>
          <a:stretch>
            <a:fillRect/>
          </a:stretch>
        </p:blipFill>
        <p:spPr>
          <a:xfrm>
            <a:off x="1" y="530087"/>
            <a:ext cx="12192000" cy="6327913"/>
          </a:xfrm>
        </p:spPr>
      </p:pic>
    </p:spTree>
    <p:extLst>
      <p:ext uri="{BB962C8B-B14F-4D97-AF65-F5344CB8AC3E}">
        <p14:creationId xmlns:p14="http://schemas.microsoft.com/office/powerpoint/2010/main" val="13278325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FA23C-EC16-E215-75E9-A62A85215505}"/>
              </a:ext>
            </a:extLst>
          </p:cNvPr>
          <p:cNvSpPr>
            <a:spLocks noGrp="1"/>
          </p:cNvSpPr>
          <p:nvPr>
            <p:ph type="title"/>
          </p:nvPr>
        </p:nvSpPr>
        <p:spPr>
          <a:xfrm>
            <a:off x="762001" y="0"/>
            <a:ext cx="6589150" cy="874643"/>
          </a:xfrm>
        </p:spPr>
        <p:txBody>
          <a:bodyPr>
            <a:normAutofit/>
          </a:bodyPr>
          <a:lstStyle/>
          <a:p>
            <a:r>
              <a:rPr lang="en-GB" dirty="0"/>
              <a:t>Features vs class</a:t>
            </a:r>
            <a:endParaRPr lang="en-SL" dirty="0"/>
          </a:p>
        </p:txBody>
      </p:sp>
      <p:sp>
        <p:nvSpPr>
          <p:cNvPr id="3" name="Slide Number Placeholder 2">
            <a:extLst>
              <a:ext uri="{FF2B5EF4-FFF2-40B4-BE49-F238E27FC236}">
                <a16:creationId xmlns:a16="http://schemas.microsoft.com/office/drawing/2014/main" id="{9AC98006-2474-56E4-0622-751D6483A6C7}"/>
              </a:ext>
            </a:extLst>
          </p:cNvPr>
          <p:cNvSpPr>
            <a:spLocks noGrp="1"/>
          </p:cNvSpPr>
          <p:nvPr>
            <p:ph type="sldNum" sz="quarter" idx="12"/>
          </p:nvPr>
        </p:nvSpPr>
        <p:spPr/>
        <p:txBody>
          <a:bodyPr/>
          <a:lstStyle/>
          <a:p>
            <a:fld id="{B5CEABB6-07DC-46E8-9B57-56EC44A396E5}" type="slidenum">
              <a:rPr lang="en-US" smtClean="0"/>
              <a:pPr/>
              <a:t>26</a:t>
            </a:fld>
            <a:endParaRPr lang="en-US" dirty="0"/>
          </a:p>
        </p:txBody>
      </p:sp>
      <p:pic>
        <p:nvPicPr>
          <p:cNvPr id="6" name="Content Placeholder 5" descr="A group of diagrams with text&#10;&#10;Description automatically generated with medium confidence">
            <a:extLst>
              <a:ext uri="{FF2B5EF4-FFF2-40B4-BE49-F238E27FC236}">
                <a16:creationId xmlns:a16="http://schemas.microsoft.com/office/drawing/2014/main" id="{A41B3DB1-1EB0-4BA0-7241-0FC34439EC5D}"/>
              </a:ext>
            </a:extLst>
          </p:cNvPr>
          <p:cNvPicPr>
            <a:picLocks noGrp="1" noChangeAspect="1"/>
          </p:cNvPicPr>
          <p:nvPr>
            <p:ph sz="half" idx="14"/>
          </p:nvPr>
        </p:nvPicPr>
        <p:blipFill>
          <a:blip r:embed="rId2"/>
          <a:stretch>
            <a:fillRect/>
          </a:stretch>
        </p:blipFill>
        <p:spPr>
          <a:xfrm>
            <a:off x="0" y="1060174"/>
            <a:ext cx="12192000" cy="5266109"/>
          </a:xfrm>
        </p:spPr>
      </p:pic>
    </p:spTree>
    <p:extLst>
      <p:ext uri="{BB962C8B-B14F-4D97-AF65-F5344CB8AC3E}">
        <p14:creationId xmlns:p14="http://schemas.microsoft.com/office/powerpoint/2010/main" val="3921374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28920-AE20-4D8A-EB07-4ADFE14D520A}"/>
              </a:ext>
            </a:extLst>
          </p:cNvPr>
          <p:cNvSpPr>
            <a:spLocks noGrp="1"/>
          </p:cNvSpPr>
          <p:nvPr>
            <p:ph type="title"/>
          </p:nvPr>
        </p:nvSpPr>
        <p:spPr>
          <a:xfrm>
            <a:off x="762001" y="1"/>
            <a:ext cx="6589150" cy="755374"/>
          </a:xfrm>
        </p:spPr>
        <p:txBody>
          <a:bodyPr>
            <a:normAutofit fontScale="90000"/>
          </a:bodyPr>
          <a:lstStyle/>
          <a:p>
            <a:r>
              <a:rPr lang="en-GB" dirty="0"/>
              <a:t>Heat map of the wine</a:t>
            </a:r>
            <a:endParaRPr lang="en-SL" dirty="0"/>
          </a:p>
        </p:txBody>
      </p:sp>
      <p:sp>
        <p:nvSpPr>
          <p:cNvPr id="3" name="Slide Number Placeholder 2">
            <a:extLst>
              <a:ext uri="{FF2B5EF4-FFF2-40B4-BE49-F238E27FC236}">
                <a16:creationId xmlns:a16="http://schemas.microsoft.com/office/drawing/2014/main" id="{7C64A865-1F82-AE6B-0534-3B4282F8FC83}"/>
              </a:ext>
            </a:extLst>
          </p:cNvPr>
          <p:cNvSpPr>
            <a:spLocks noGrp="1"/>
          </p:cNvSpPr>
          <p:nvPr>
            <p:ph type="sldNum" sz="quarter" idx="12"/>
          </p:nvPr>
        </p:nvSpPr>
        <p:spPr/>
        <p:txBody>
          <a:bodyPr/>
          <a:lstStyle/>
          <a:p>
            <a:fld id="{B5CEABB6-07DC-46E8-9B57-56EC44A396E5}" type="slidenum">
              <a:rPr lang="en-US" smtClean="0"/>
              <a:pPr/>
              <a:t>27</a:t>
            </a:fld>
            <a:endParaRPr lang="en-US" dirty="0"/>
          </a:p>
        </p:txBody>
      </p:sp>
      <p:pic>
        <p:nvPicPr>
          <p:cNvPr id="6" name="Content Placeholder 5" descr="A screenshot of a graph&#10;&#10;Description automatically generated">
            <a:extLst>
              <a:ext uri="{FF2B5EF4-FFF2-40B4-BE49-F238E27FC236}">
                <a16:creationId xmlns:a16="http://schemas.microsoft.com/office/drawing/2014/main" id="{0A74462B-CFA8-4BE9-4267-07BA907B7B91}"/>
              </a:ext>
            </a:extLst>
          </p:cNvPr>
          <p:cNvPicPr>
            <a:picLocks noGrp="1" noChangeAspect="1"/>
          </p:cNvPicPr>
          <p:nvPr>
            <p:ph sz="half" idx="14"/>
          </p:nvPr>
        </p:nvPicPr>
        <p:blipFill>
          <a:blip r:embed="rId2"/>
          <a:stretch>
            <a:fillRect/>
          </a:stretch>
        </p:blipFill>
        <p:spPr>
          <a:xfrm>
            <a:off x="145774" y="914400"/>
            <a:ext cx="12046226" cy="5943600"/>
          </a:xfrm>
        </p:spPr>
      </p:pic>
    </p:spTree>
    <p:extLst>
      <p:ext uri="{BB962C8B-B14F-4D97-AF65-F5344CB8AC3E}">
        <p14:creationId xmlns:p14="http://schemas.microsoft.com/office/powerpoint/2010/main" val="1108902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AB45D-EC92-DB9D-A9D5-FC0944222070}"/>
              </a:ext>
            </a:extLst>
          </p:cNvPr>
          <p:cNvSpPr>
            <a:spLocks noGrp="1"/>
          </p:cNvSpPr>
          <p:nvPr>
            <p:ph type="title"/>
          </p:nvPr>
        </p:nvSpPr>
        <p:spPr>
          <a:xfrm>
            <a:off x="762001" y="172278"/>
            <a:ext cx="6589150" cy="755374"/>
          </a:xfrm>
        </p:spPr>
        <p:txBody>
          <a:bodyPr/>
          <a:lstStyle/>
          <a:p>
            <a:r>
              <a:rPr lang="en-GB" dirty="0"/>
              <a:t>Correlation matrix</a:t>
            </a:r>
            <a:endParaRPr lang="en-SL" dirty="0"/>
          </a:p>
        </p:txBody>
      </p:sp>
      <p:sp>
        <p:nvSpPr>
          <p:cNvPr id="3" name="Slide Number Placeholder 2">
            <a:extLst>
              <a:ext uri="{FF2B5EF4-FFF2-40B4-BE49-F238E27FC236}">
                <a16:creationId xmlns:a16="http://schemas.microsoft.com/office/drawing/2014/main" id="{A9455372-6C49-E032-FEC5-0CAAEEC956EB}"/>
              </a:ext>
            </a:extLst>
          </p:cNvPr>
          <p:cNvSpPr>
            <a:spLocks noGrp="1"/>
          </p:cNvSpPr>
          <p:nvPr>
            <p:ph type="sldNum" sz="quarter" idx="12"/>
          </p:nvPr>
        </p:nvSpPr>
        <p:spPr/>
        <p:txBody>
          <a:bodyPr/>
          <a:lstStyle/>
          <a:p>
            <a:fld id="{B5CEABB6-07DC-46E8-9B57-56EC44A396E5}" type="slidenum">
              <a:rPr lang="en-US" smtClean="0"/>
              <a:pPr/>
              <a:t>28</a:t>
            </a:fld>
            <a:endParaRPr lang="en-US" dirty="0"/>
          </a:p>
        </p:txBody>
      </p:sp>
      <p:pic>
        <p:nvPicPr>
          <p:cNvPr id="6" name="Content Placeholder 5" descr="A screenshot of a graph&#10;&#10;Description automatically generated">
            <a:extLst>
              <a:ext uri="{FF2B5EF4-FFF2-40B4-BE49-F238E27FC236}">
                <a16:creationId xmlns:a16="http://schemas.microsoft.com/office/drawing/2014/main" id="{6E41691B-0D64-7CE3-42E4-01D683E6A730}"/>
              </a:ext>
            </a:extLst>
          </p:cNvPr>
          <p:cNvPicPr>
            <a:picLocks noGrp="1" noChangeAspect="1"/>
          </p:cNvPicPr>
          <p:nvPr>
            <p:ph sz="half" idx="14"/>
          </p:nvPr>
        </p:nvPicPr>
        <p:blipFill>
          <a:blip r:embed="rId2"/>
          <a:stretch>
            <a:fillRect/>
          </a:stretch>
        </p:blipFill>
        <p:spPr>
          <a:xfrm>
            <a:off x="92765" y="927652"/>
            <a:ext cx="12231757" cy="5930348"/>
          </a:xfrm>
        </p:spPr>
      </p:pic>
    </p:spTree>
    <p:extLst>
      <p:ext uri="{BB962C8B-B14F-4D97-AF65-F5344CB8AC3E}">
        <p14:creationId xmlns:p14="http://schemas.microsoft.com/office/powerpoint/2010/main" val="4247759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64C7D-56BF-F303-FA24-A8061C4CDDB1}"/>
              </a:ext>
            </a:extLst>
          </p:cNvPr>
          <p:cNvSpPr>
            <a:spLocks noGrp="1"/>
          </p:cNvSpPr>
          <p:nvPr>
            <p:ph type="title"/>
          </p:nvPr>
        </p:nvSpPr>
        <p:spPr>
          <a:xfrm>
            <a:off x="762001" y="0"/>
            <a:ext cx="6589150" cy="531717"/>
          </a:xfrm>
        </p:spPr>
        <p:txBody>
          <a:bodyPr>
            <a:normAutofit fontScale="90000"/>
          </a:bodyPr>
          <a:lstStyle/>
          <a:p>
            <a:r>
              <a:rPr lang="en-GB" dirty="0"/>
              <a:t>New instances</a:t>
            </a:r>
            <a:endParaRPr lang="en-SL" dirty="0"/>
          </a:p>
        </p:txBody>
      </p:sp>
      <p:sp>
        <p:nvSpPr>
          <p:cNvPr id="3" name="Slide Number Placeholder 2">
            <a:extLst>
              <a:ext uri="{FF2B5EF4-FFF2-40B4-BE49-F238E27FC236}">
                <a16:creationId xmlns:a16="http://schemas.microsoft.com/office/drawing/2014/main" id="{0C07A911-8D42-D340-5F40-17FE42DE7E19}"/>
              </a:ext>
            </a:extLst>
          </p:cNvPr>
          <p:cNvSpPr>
            <a:spLocks noGrp="1"/>
          </p:cNvSpPr>
          <p:nvPr>
            <p:ph type="sldNum" sz="quarter" idx="12"/>
          </p:nvPr>
        </p:nvSpPr>
        <p:spPr/>
        <p:txBody>
          <a:bodyPr/>
          <a:lstStyle/>
          <a:p>
            <a:fld id="{B5CEABB6-07DC-46E8-9B57-56EC44A396E5}" type="slidenum">
              <a:rPr lang="en-US" smtClean="0"/>
              <a:pPr/>
              <a:t>29</a:t>
            </a:fld>
            <a:endParaRPr lang="en-US" dirty="0"/>
          </a:p>
        </p:txBody>
      </p:sp>
      <p:pic>
        <p:nvPicPr>
          <p:cNvPr id="6" name="Content Placeholder 5" descr="A red and blue squares with white text&#10;&#10;Description automatically generated">
            <a:extLst>
              <a:ext uri="{FF2B5EF4-FFF2-40B4-BE49-F238E27FC236}">
                <a16:creationId xmlns:a16="http://schemas.microsoft.com/office/drawing/2014/main" id="{35F818AA-032E-9FC0-098F-DE96F71CD90F}"/>
              </a:ext>
            </a:extLst>
          </p:cNvPr>
          <p:cNvPicPr>
            <a:picLocks noGrp="1" noChangeAspect="1"/>
          </p:cNvPicPr>
          <p:nvPr>
            <p:ph sz="half" idx="14"/>
          </p:nvPr>
        </p:nvPicPr>
        <p:blipFill>
          <a:blip r:embed="rId2"/>
          <a:stretch>
            <a:fillRect/>
          </a:stretch>
        </p:blipFill>
        <p:spPr>
          <a:xfrm>
            <a:off x="0" y="675860"/>
            <a:ext cx="12192000" cy="6182139"/>
          </a:xfrm>
        </p:spPr>
      </p:pic>
    </p:spTree>
    <p:extLst>
      <p:ext uri="{BB962C8B-B14F-4D97-AF65-F5344CB8AC3E}">
        <p14:creationId xmlns:p14="http://schemas.microsoft.com/office/powerpoint/2010/main" val="3014110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0A9FD-B20F-31D0-A7B8-095F5959B42B}"/>
              </a:ext>
            </a:extLst>
          </p:cNvPr>
          <p:cNvSpPr>
            <a:spLocks noGrp="1"/>
          </p:cNvSpPr>
          <p:nvPr>
            <p:ph type="title"/>
          </p:nvPr>
        </p:nvSpPr>
        <p:spPr>
          <a:xfrm>
            <a:off x="764155" y="896112"/>
            <a:ext cx="10665845" cy="694149"/>
          </a:xfrm>
        </p:spPr>
        <p:txBody>
          <a:bodyPr>
            <a:normAutofit/>
          </a:bodyPr>
          <a:lstStyle/>
          <a:p>
            <a:pPr algn="ctr"/>
            <a:r>
              <a:rPr lang="en-GB" sz="3200" dirty="0"/>
              <a:t>Objective:</a:t>
            </a:r>
            <a:endParaRPr lang="en-SL" sz="3200" dirty="0"/>
          </a:p>
        </p:txBody>
      </p:sp>
      <p:sp>
        <p:nvSpPr>
          <p:cNvPr id="3" name="Table Placeholder 2">
            <a:extLst>
              <a:ext uri="{FF2B5EF4-FFF2-40B4-BE49-F238E27FC236}">
                <a16:creationId xmlns:a16="http://schemas.microsoft.com/office/drawing/2014/main" id="{823CE046-DADD-63CC-129E-E4B417A01B68}"/>
              </a:ext>
            </a:extLst>
          </p:cNvPr>
          <p:cNvSpPr>
            <a:spLocks noGrp="1"/>
          </p:cNvSpPr>
          <p:nvPr>
            <p:ph type="tbl" sz="quarter" idx="13"/>
          </p:nvPr>
        </p:nvSpPr>
        <p:spPr/>
        <p:txBody>
          <a:bodyPr>
            <a:normAutofit/>
          </a:bodyPr>
          <a:lstStyle/>
          <a:p>
            <a:pPr marL="0" indent="0">
              <a:buNone/>
            </a:pPr>
            <a:r>
              <a:rPr lang="en-GB" dirty="0"/>
              <a:t>The objective of our project is to build a classification model to predict the class labels of wine samples based on their chemical properties.</a:t>
            </a:r>
            <a:endParaRPr lang="en-SL" dirty="0"/>
          </a:p>
        </p:txBody>
      </p:sp>
      <p:sp>
        <p:nvSpPr>
          <p:cNvPr id="4" name="Slide Number Placeholder 3">
            <a:extLst>
              <a:ext uri="{FF2B5EF4-FFF2-40B4-BE49-F238E27FC236}">
                <a16:creationId xmlns:a16="http://schemas.microsoft.com/office/drawing/2014/main" id="{1ACF9496-480A-1CB1-DE28-86361CD501D7}"/>
              </a:ext>
            </a:extLst>
          </p:cNvPr>
          <p:cNvSpPr>
            <a:spLocks noGrp="1"/>
          </p:cNvSpPr>
          <p:nvPr>
            <p:ph type="sldNum" sz="quarter" idx="12"/>
          </p:nvPr>
        </p:nvSpPr>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6290257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50017-BA3C-0DD8-EA30-4816B33D75AA}"/>
              </a:ext>
            </a:extLst>
          </p:cNvPr>
          <p:cNvSpPr>
            <a:spLocks noGrp="1"/>
          </p:cNvSpPr>
          <p:nvPr>
            <p:ph type="title"/>
          </p:nvPr>
        </p:nvSpPr>
        <p:spPr>
          <a:xfrm>
            <a:off x="764155" y="136526"/>
            <a:ext cx="10665845" cy="804378"/>
          </a:xfrm>
        </p:spPr>
        <p:txBody>
          <a:bodyPr/>
          <a:lstStyle/>
          <a:p>
            <a:r>
              <a:rPr lang="en-GB" sz="4400" dirty="0"/>
              <a:t>Distribution of target class</a:t>
            </a:r>
            <a:endParaRPr lang="en-SL" dirty="0"/>
          </a:p>
        </p:txBody>
      </p:sp>
      <p:sp>
        <p:nvSpPr>
          <p:cNvPr id="3" name="Table Placeholder 2">
            <a:extLst>
              <a:ext uri="{FF2B5EF4-FFF2-40B4-BE49-F238E27FC236}">
                <a16:creationId xmlns:a16="http://schemas.microsoft.com/office/drawing/2014/main" id="{D67A4E54-EA35-E841-B5A7-FA4560587693}"/>
              </a:ext>
            </a:extLst>
          </p:cNvPr>
          <p:cNvSpPr>
            <a:spLocks noGrp="1"/>
          </p:cNvSpPr>
          <p:nvPr>
            <p:ph type="tbl" sz="quarter" idx="13"/>
          </p:nvPr>
        </p:nvSpPr>
        <p:spPr>
          <a:xfrm>
            <a:off x="397566" y="940905"/>
            <a:ext cx="11555896" cy="5552660"/>
          </a:xfrm>
        </p:spPr>
        <p:txBody>
          <a:bodyPr>
            <a:normAutofit fontScale="92500" lnSpcReduction="10000"/>
          </a:bodyPr>
          <a:lstStyle/>
          <a:p>
            <a:r>
              <a:rPr lang="en-GB" dirty="0"/>
              <a:t>In the wine classification project, the distribution of the target class refers to the frequency or proportion of samples belonging to each class within the dataset. This analysis provides insights into the balance or imbalance of classes, which can impact model training and performance. By visualizing the distribution of target classes using techniques like bar plots or count plots, we can observe whether the dataset has roughly equal representation of each class or if certain classes are overrepresented or underrepresented. A balanced distribution across classes is desirable as it ensures that the model learns from sufficient examples of each class, leading to more robust predictions. Imbalanced distributions may require techniques such as oversampling, </a:t>
            </a:r>
            <a:r>
              <a:rPr lang="en-GB" dirty="0" err="1"/>
              <a:t>undersampling</a:t>
            </a:r>
            <a:r>
              <a:rPr lang="en-GB" dirty="0"/>
              <a:t>, or class weighting to mitigate biases and improve model performance. Understanding the distribution of target classes is essential for designing effective classification models and interpreting their predictions accurately.</a:t>
            </a:r>
            <a:endParaRPr lang="en-SL" dirty="0"/>
          </a:p>
        </p:txBody>
      </p:sp>
      <p:sp>
        <p:nvSpPr>
          <p:cNvPr id="4" name="Slide Number Placeholder 3">
            <a:extLst>
              <a:ext uri="{FF2B5EF4-FFF2-40B4-BE49-F238E27FC236}">
                <a16:creationId xmlns:a16="http://schemas.microsoft.com/office/drawing/2014/main" id="{697C7554-89FA-B8AF-B95B-DE3159896DB6}"/>
              </a:ext>
            </a:extLst>
          </p:cNvPr>
          <p:cNvSpPr>
            <a:spLocks noGrp="1"/>
          </p:cNvSpPr>
          <p:nvPr>
            <p:ph type="sldNum" sz="quarter" idx="12"/>
          </p:nvPr>
        </p:nvSpPr>
        <p:spPr/>
        <p:txBody>
          <a:bodyPr/>
          <a:lstStyle/>
          <a:p>
            <a:fld id="{B5CEABB6-07DC-46E8-9B57-56EC44A396E5}" type="slidenum">
              <a:rPr lang="en-US" smtClean="0"/>
              <a:pPr/>
              <a:t>30</a:t>
            </a:fld>
            <a:endParaRPr lang="en-US" dirty="0"/>
          </a:p>
        </p:txBody>
      </p:sp>
    </p:spTree>
    <p:extLst>
      <p:ext uri="{BB962C8B-B14F-4D97-AF65-F5344CB8AC3E}">
        <p14:creationId xmlns:p14="http://schemas.microsoft.com/office/powerpoint/2010/main" val="22954277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A7883-EDFB-837B-35A3-BBE0ADC5411D}"/>
              </a:ext>
            </a:extLst>
          </p:cNvPr>
          <p:cNvSpPr>
            <a:spLocks noGrp="1"/>
          </p:cNvSpPr>
          <p:nvPr>
            <p:ph type="title"/>
          </p:nvPr>
        </p:nvSpPr>
        <p:spPr>
          <a:xfrm>
            <a:off x="762001" y="0"/>
            <a:ext cx="6589150" cy="531717"/>
          </a:xfrm>
        </p:spPr>
        <p:txBody>
          <a:bodyPr>
            <a:normAutofit/>
          </a:bodyPr>
          <a:lstStyle/>
          <a:p>
            <a:r>
              <a:rPr lang="en-GB" sz="2000" dirty="0"/>
              <a:t>Distribution of target class</a:t>
            </a:r>
            <a:endParaRPr lang="en-SL" sz="2000" dirty="0"/>
          </a:p>
        </p:txBody>
      </p:sp>
      <p:sp>
        <p:nvSpPr>
          <p:cNvPr id="3" name="Slide Number Placeholder 2">
            <a:extLst>
              <a:ext uri="{FF2B5EF4-FFF2-40B4-BE49-F238E27FC236}">
                <a16:creationId xmlns:a16="http://schemas.microsoft.com/office/drawing/2014/main" id="{93ABA0F2-ACA1-6268-B0CA-578C3D94A33A}"/>
              </a:ext>
            </a:extLst>
          </p:cNvPr>
          <p:cNvSpPr>
            <a:spLocks noGrp="1"/>
          </p:cNvSpPr>
          <p:nvPr>
            <p:ph type="sldNum" sz="quarter" idx="12"/>
          </p:nvPr>
        </p:nvSpPr>
        <p:spPr/>
        <p:txBody>
          <a:bodyPr/>
          <a:lstStyle/>
          <a:p>
            <a:fld id="{B5CEABB6-07DC-46E8-9B57-56EC44A396E5}" type="slidenum">
              <a:rPr lang="en-US" smtClean="0"/>
              <a:pPr/>
              <a:t>31</a:t>
            </a:fld>
            <a:endParaRPr lang="en-US" dirty="0"/>
          </a:p>
        </p:txBody>
      </p:sp>
      <p:pic>
        <p:nvPicPr>
          <p:cNvPr id="6" name="Content Placeholder 5" descr="A graph of blue rectangular bars&#10;&#10;Description automatically generated with medium confidence">
            <a:extLst>
              <a:ext uri="{FF2B5EF4-FFF2-40B4-BE49-F238E27FC236}">
                <a16:creationId xmlns:a16="http://schemas.microsoft.com/office/drawing/2014/main" id="{8C3C95B3-4747-9CE5-CEBC-B98BC3547B50}"/>
              </a:ext>
            </a:extLst>
          </p:cNvPr>
          <p:cNvPicPr>
            <a:picLocks noGrp="1" noChangeAspect="1"/>
          </p:cNvPicPr>
          <p:nvPr>
            <p:ph sz="half" idx="14"/>
          </p:nvPr>
        </p:nvPicPr>
        <p:blipFill>
          <a:blip r:embed="rId2"/>
          <a:stretch>
            <a:fillRect/>
          </a:stretch>
        </p:blipFill>
        <p:spPr>
          <a:xfrm>
            <a:off x="762000" y="715617"/>
            <a:ext cx="11430000" cy="5610666"/>
          </a:xfrm>
        </p:spPr>
      </p:pic>
    </p:spTree>
    <p:extLst>
      <p:ext uri="{BB962C8B-B14F-4D97-AF65-F5344CB8AC3E}">
        <p14:creationId xmlns:p14="http://schemas.microsoft.com/office/powerpoint/2010/main" val="39906150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9E8F5-DAB6-3DB0-5536-F9A78637E9FC}"/>
              </a:ext>
            </a:extLst>
          </p:cNvPr>
          <p:cNvSpPr>
            <a:spLocks noGrp="1"/>
          </p:cNvSpPr>
          <p:nvPr>
            <p:ph type="title"/>
          </p:nvPr>
        </p:nvSpPr>
        <p:spPr>
          <a:xfrm>
            <a:off x="764155" y="251792"/>
            <a:ext cx="10665845" cy="510210"/>
          </a:xfrm>
        </p:spPr>
        <p:txBody>
          <a:bodyPr>
            <a:normAutofit/>
          </a:bodyPr>
          <a:lstStyle/>
          <a:p>
            <a:r>
              <a:rPr lang="en-GB" sz="2800" dirty="0"/>
              <a:t>Results analysis</a:t>
            </a:r>
            <a:endParaRPr lang="en-SL" sz="2800" dirty="0"/>
          </a:p>
        </p:txBody>
      </p:sp>
      <p:sp>
        <p:nvSpPr>
          <p:cNvPr id="3" name="Table Placeholder 2">
            <a:extLst>
              <a:ext uri="{FF2B5EF4-FFF2-40B4-BE49-F238E27FC236}">
                <a16:creationId xmlns:a16="http://schemas.microsoft.com/office/drawing/2014/main" id="{29A73013-CF96-CE02-EA06-FEDFEFB59E9C}"/>
              </a:ext>
            </a:extLst>
          </p:cNvPr>
          <p:cNvSpPr>
            <a:spLocks noGrp="1"/>
          </p:cNvSpPr>
          <p:nvPr>
            <p:ph type="tbl" sz="quarter" idx="13"/>
          </p:nvPr>
        </p:nvSpPr>
        <p:spPr>
          <a:xfrm>
            <a:off x="762000" y="861391"/>
            <a:ext cx="10665845" cy="5234607"/>
          </a:xfrm>
        </p:spPr>
        <p:txBody>
          <a:bodyPr>
            <a:normAutofit fontScale="92500" lnSpcReduction="20000"/>
          </a:bodyPr>
          <a:lstStyle/>
          <a:p>
            <a:r>
              <a:rPr lang="en-GB" dirty="0"/>
              <a:t>Each model in the wine classification project demonstrated strong performance, with logistic regression achieving an accuracy of 95%, decision trees achieving 97%, and SVM achieving 97%. While all models performed well, decision trees and SVM slightly outperformed logistic regression in terms of accuracy. However, logistic regression exhibited higher precision and recall values for certain classes, indicating better class-wise performance in some cases. Comparatively, decision trees provided insights into feature importance, highlighting variables such as </a:t>
            </a:r>
            <a:r>
              <a:rPr lang="en-GB" dirty="0" err="1"/>
              <a:t>flavanoids</a:t>
            </a:r>
            <a:r>
              <a:rPr lang="en-GB" dirty="0"/>
              <a:t> and </a:t>
            </a:r>
            <a:r>
              <a:rPr lang="en-GB" dirty="0" err="1"/>
              <a:t>color</a:t>
            </a:r>
            <a:r>
              <a:rPr lang="en-GB" dirty="0"/>
              <a:t> intensity as significant predictors. SVMs demonstrated robustness in handling non-linear boundaries. Overall, while decision trees and SVMs marginally outperformed logistic regression in overall accuracy, the choice of model may depend on factors such as interpretability, computational efficiency, and class-wise performance requirements.</a:t>
            </a:r>
            <a:endParaRPr lang="en-SL" dirty="0"/>
          </a:p>
        </p:txBody>
      </p:sp>
      <p:sp>
        <p:nvSpPr>
          <p:cNvPr id="4" name="Slide Number Placeholder 3">
            <a:extLst>
              <a:ext uri="{FF2B5EF4-FFF2-40B4-BE49-F238E27FC236}">
                <a16:creationId xmlns:a16="http://schemas.microsoft.com/office/drawing/2014/main" id="{1F384F52-42D6-8EF0-3704-7FC7E09ED24B}"/>
              </a:ext>
            </a:extLst>
          </p:cNvPr>
          <p:cNvSpPr>
            <a:spLocks noGrp="1"/>
          </p:cNvSpPr>
          <p:nvPr>
            <p:ph type="sldNum" sz="quarter" idx="12"/>
          </p:nvPr>
        </p:nvSpPr>
        <p:spPr/>
        <p:txBody>
          <a:bodyPr/>
          <a:lstStyle/>
          <a:p>
            <a:fld id="{B5CEABB6-07DC-46E8-9B57-56EC44A396E5}" type="slidenum">
              <a:rPr lang="en-US" smtClean="0"/>
              <a:pPr/>
              <a:t>32</a:t>
            </a:fld>
            <a:endParaRPr lang="en-US" dirty="0"/>
          </a:p>
        </p:txBody>
      </p:sp>
    </p:spTree>
    <p:extLst>
      <p:ext uri="{BB962C8B-B14F-4D97-AF65-F5344CB8AC3E}">
        <p14:creationId xmlns:p14="http://schemas.microsoft.com/office/powerpoint/2010/main" val="42666386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D7336-DB18-D6DE-447E-360A4CAA7BEB}"/>
              </a:ext>
            </a:extLst>
          </p:cNvPr>
          <p:cNvSpPr>
            <a:spLocks noGrp="1"/>
          </p:cNvSpPr>
          <p:nvPr>
            <p:ph type="title"/>
          </p:nvPr>
        </p:nvSpPr>
        <p:spPr>
          <a:xfrm>
            <a:off x="764155" y="136526"/>
            <a:ext cx="10665845" cy="625476"/>
          </a:xfrm>
        </p:spPr>
        <p:txBody>
          <a:bodyPr>
            <a:normAutofit/>
          </a:bodyPr>
          <a:lstStyle/>
          <a:p>
            <a:r>
              <a:rPr lang="en-GB" sz="2800" dirty="0"/>
              <a:t>Summary</a:t>
            </a:r>
            <a:endParaRPr lang="en-SL" sz="2800" dirty="0"/>
          </a:p>
        </p:txBody>
      </p:sp>
      <p:sp>
        <p:nvSpPr>
          <p:cNvPr id="3" name="Table Placeholder 2">
            <a:extLst>
              <a:ext uri="{FF2B5EF4-FFF2-40B4-BE49-F238E27FC236}">
                <a16:creationId xmlns:a16="http://schemas.microsoft.com/office/drawing/2014/main" id="{D277229E-03F9-0294-E937-111583DAC5E9}"/>
              </a:ext>
            </a:extLst>
          </p:cNvPr>
          <p:cNvSpPr>
            <a:spLocks noGrp="1"/>
          </p:cNvSpPr>
          <p:nvPr>
            <p:ph type="tbl" sz="quarter" idx="13"/>
          </p:nvPr>
        </p:nvSpPr>
        <p:spPr>
          <a:xfrm>
            <a:off x="92766" y="556591"/>
            <a:ext cx="12099234" cy="4757531"/>
          </a:xfrm>
        </p:spPr>
        <p:txBody>
          <a:bodyPr/>
          <a:lstStyle/>
          <a:p>
            <a:r>
              <a:rPr lang="en-GB" dirty="0"/>
              <a:t>Summary:</a:t>
            </a:r>
          </a:p>
          <a:p>
            <a:r>
              <a:rPr lang="en-GB" dirty="0"/>
              <a:t>The wine classification project successfully implemented logistic regression, decision trees, and SVMs to predict wine classes with high accuracy. Decision trees and SVMs slightly outperformed logistic regression, with decision trees offering insights into feature importance. Challenges included dealing with imbalanced classes and optimizing hyperparameters for SVMs. Future work could focus on ensemble methods for improved accuracy and interpretability, addressing class imbalance issues, and exploring advanced feature engineering techniques.</a:t>
            </a:r>
            <a:endParaRPr lang="en-SL" dirty="0"/>
          </a:p>
        </p:txBody>
      </p:sp>
      <p:sp>
        <p:nvSpPr>
          <p:cNvPr id="4" name="Slide Number Placeholder 3">
            <a:extLst>
              <a:ext uri="{FF2B5EF4-FFF2-40B4-BE49-F238E27FC236}">
                <a16:creationId xmlns:a16="http://schemas.microsoft.com/office/drawing/2014/main" id="{3A5D90BC-2F6A-299F-B90B-2869E72F60B5}"/>
              </a:ext>
            </a:extLst>
          </p:cNvPr>
          <p:cNvSpPr>
            <a:spLocks noGrp="1"/>
          </p:cNvSpPr>
          <p:nvPr>
            <p:ph type="sldNum" sz="quarter" idx="12"/>
          </p:nvPr>
        </p:nvSpPr>
        <p:spPr/>
        <p:txBody>
          <a:bodyPr/>
          <a:lstStyle/>
          <a:p>
            <a:fld id="{B5CEABB6-07DC-46E8-9B57-56EC44A396E5}" type="slidenum">
              <a:rPr lang="en-US" smtClean="0"/>
              <a:pPr/>
              <a:t>33</a:t>
            </a:fld>
            <a:endParaRPr lang="en-US" dirty="0"/>
          </a:p>
        </p:txBody>
      </p:sp>
    </p:spTree>
    <p:extLst>
      <p:ext uri="{BB962C8B-B14F-4D97-AF65-F5344CB8AC3E}">
        <p14:creationId xmlns:p14="http://schemas.microsoft.com/office/powerpoint/2010/main" val="9863674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2F2F2-98D4-509B-A290-15FF511D6426}"/>
              </a:ext>
            </a:extLst>
          </p:cNvPr>
          <p:cNvSpPr>
            <a:spLocks noGrp="1"/>
          </p:cNvSpPr>
          <p:nvPr>
            <p:ph type="title"/>
          </p:nvPr>
        </p:nvSpPr>
        <p:spPr>
          <a:xfrm>
            <a:off x="764155" y="136526"/>
            <a:ext cx="10665845" cy="764622"/>
          </a:xfrm>
        </p:spPr>
        <p:txBody>
          <a:bodyPr/>
          <a:lstStyle/>
          <a:p>
            <a:r>
              <a:rPr lang="en-GB" dirty="0"/>
              <a:t>challenges</a:t>
            </a:r>
            <a:endParaRPr lang="en-SL" dirty="0"/>
          </a:p>
        </p:txBody>
      </p:sp>
      <p:sp>
        <p:nvSpPr>
          <p:cNvPr id="3" name="Table Placeholder 2">
            <a:extLst>
              <a:ext uri="{FF2B5EF4-FFF2-40B4-BE49-F238E27FC236}">
                <a16:creationId xmlns:a16="http://schemas.microsoft.com/office/drawing/2014/main" id="{A301177C-5CD5-80E5-5F6F-11AD867319A3}"/>
              </a:ext>
            </a:extLst>
          </p:cNvPr>
          <p:cNvSpPr>
            <a:spLocks noGrp="1"/>
          </p:cNvSpPr>
          <p:nvPr>
            <p:ph type="tbl" sz="quarter" idx="13"/>
          </p:nvPr>
        </p:nvSpPr>
        <p:spPr>
          <a:xfrm>
            <a:off x="762000" y="768627"/>
            <a:ext cx="10665845" cy="5327372"/>
          </a:xfrm>
        </p:spPr>
        <p:txBody>
          <a:bodyPr/>
          <a:lstStyle/>
          <a:p>
            <a:r>
              <a:rPr lang="en-GB" dirty="0"/>
              <a:t>Dealing with imbalanced classes.</a:t>
            </a:r>
          </a:p>
          <a:p>
            <a:r>
              <a:rPr lang="en-GB" dirty="0"/>
              <a:t>Optimizing hyperparameters, especially for </a:t>
            </a:r>
            <a:r>
              <a:rPr lang="en-GB" dirty="0" err="1"/>
              <a:t>SVms</a:t>
            </a:r>
            <a:r>
              <a:rPr lang="en-GB" dirty="0"/>
              <a:t>.</a:t>
            </a:r>
          </a:p>
          <a:p>
            <a:r>
              <a:rPr lang="en-GB" dirty="0"/>
              <a:t>Future Importance:</a:t>
            </a:r>
          </a:p>
          <a:p>
            <a:endParaRPr lang="en-GB" dirty="0"/>
          </a:p>
          <a:p>
            <a:r>
              <a:rPr lang="en-GB" dirty="0"/>
              <a:t>Implementing ensemble methods for improved accuracy and interpretability.</a:t>
            </a:r>
          </a:p>
          <a:p>
            <a:r>
              <a:rPr lang="en-GB" dirty="0"/>
              <a:t>Addressing class imbalance issues.</a:t>
            </a:r>
          </a:p>
          <a:p>
            <a:r>
              <a:rPr lang="en-GB" dirty="0"/>
              <a:t>Exploring advanced feature engineering techniques to enhance model performance.</a:t>
            </a:r>
            <a:endParaRPr lang="en-SL" dirty="0"/>
          </a:p>
        </p:txBody>
      </p:sp>
      <p:sp>
        <p:nvSpPr>
          <p:cNvPr id="4" name="Slide Number Placeholder 3">
            <a:extLst>
              <a:ext uri="{FF2B5EF4-FFF2-40B4-BE49-F238E27FC236}">
                <a16:creationId xmlns:a16="http://schemas.microsoft.com/office/drawing/2014/main" id="{B9E74BB0-3C8D-8DDF-C490-97CF3259B759}"/>
              </a:ext>
            </a:extLst>
          </p:cNvPr>
          <p:cNvSpPr>
            <a:spLocks noGrp="1"/>
          </p:cNvSpPr>
          <p:nvPr>
            <p:ph type="sldNum" sz="quarter" idx="12"/>
          </p:nvPr>
        </p:nvSpPr>
        <p:spPr/>
        <p:txBody>
          <a:bodyPr/>
          <a:lstStyle/>
          <a:p>
            <a:fld id="{B5CEABB6-07DC-46E8-9B57-56EC44A396E5}" type="slidenum">
              <a:rPr lang="en-US" smtClean="0"/>
              <a:pPr/>
              <a:t>34</a:t>
            </a:fld>
            <a:endParaRPr lang="en-US" dirty="0"/>
          </a:p>
        </p:txBody>
      </p:sp>
    </p:spTree>
    <p:extLst>
      <p:ext uri="{BB962C8B-B14F-4D97-AF65-F5344CB8AC3E}">
        <p14:creationId xmlns:p14="http://schemas.microsoft.com/office/powerpoint/2010/main" val="32934857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A9E0B-47D7-1AAA-6E1C-6C5283DAE3E9}"/>
              </a:ext>
            </a:extLst>
          </p:cNvPr>
          <p:cNvSpPr>
            <a:spLocks noGrp="1"/>
          </p:cNvSpPr>
          <p:nvPr>
            <p:ph type="ctrTitle"/>
          </p:nvPr>
        </p:nvSpPr>
        <p:spPr/>
        <p:txBody>
          <a:bodyPr/>
          <a:lstStyle/>
          <a:p>
            <a:r>
              <a:rPr lang="en-GB" dirty="0"/>
              <a:t>Thank you</a:t>
            </a:r>
            <a:endParaRPr lang="en-SL" dirty="0"/>
          </a:p>
        </p:txBody>
      </p:sp>
    </p:spTree>
    <p:extLst>
      <p:ext uri="{BB962C8B-B14F-4D97-AF65-F5344CB8AC3E}">
        <p14:creationId xmlns:p14="http://schemas.microsoft.com/office/powerpoint/2010/main" val="2661080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330DC-4E1B-E449-7A23-72018C8E105C}"/>
              </a:ext>
            </a:extLst>
          </p:cNvPr>
          <p:cNvSpPr>
            <a:spLocks noGrp="1"/>
          </p:cNvSpPr>
          <p:nvPr>
            <p:ph type="title"/>
          </p:nvPr>
        </p:nvSpPr>
        <p:spPr/>
        <p:txBody>
          <a:bodyPr/>
          <a:lstStyle/>
          <a:p>
            <a:r>
              <a:rPr lang="en-GB" dirty="0"/>
              <a:t>Dataset:</a:t>
            </a:r>
            <a:endParaRPr lang="en-SL" dirty="0"/>
          </a:p>
        </p:txBody>
      </p:sp>
      <p:sp>
        <p:nvSpPr>
          <p:cNvPr id="3" name="Table Placeholder 2">
            <a:extLst>
              <a:ext uri="{FF2B5EF4-FFF2-40B4-BE49-F238E27FC236}">
                <a16:creationId xmlns:a16="http://schemas.microsoft.com/office/drawing/2014/main" id="{8785971A-60FA-E8CF-32F1-3AAA1D303B9B}"/>
              </a:ext>
            </a:extLst>
          </p:cNvPr>
          <p:cNvSpPr>
            <a:spLocks noGrp="1"/>
          </p:cNvSpPr>
          <p:nvPr>
            <p:ph type="tbl" sz="quarter" idx="13"/>
          </p:nvPr>
        </p:nvSpPr>
        <p:spPr/>
        <p:txBody>
          <a:bodyPr/>
          <a:lstStyle/>
          <a:p>
            <a:r>
              <a:rPr lang="en-GB" dirty="0"/>
              <a:t>Dataset: Wine Recognition Dataset (</a:t>
            </a:r>
            <a:r>
              <a:rPr lang="en-GB" dirty="0" err="1"/>
              <a:t>load_wine</a:t>
            </a:r>
            <a:r>
              <a:rPr lang="en-GB" dirty="0"/>
              <a:t>)</a:t>
            </a:r>
          </a:p>
          <a:p>
            <a:r>
              <a:rPr lang="en-GB" dirty="0"/>
              <a:t>Description:</a:t>
            </a:r>
          </a:p>
          <a:p>
            <a:r>
              <a:rPr lang="en-GB" dirty="0"/>
              <a:t>178 wine samples with 13 features representing different chemical properties.</a:t>
            </a:r>
          </a:p>
          <a:p>
            <a:r>
              <a:rPr lang="en-GB" dirty="0"/>
              <a:t>Each sample belongs to one of three classes of wine.</a:t>
            </a:r>
            <a:endParaRPr lang="en-SL" dirty="0"/>
          </a:p>
        </p:txBody>
      </p:sp>
      <p:sp>
        <p:nvSpPr>
          <p:cNvPr id="4" name="Slide Number Placeholder 3">
            <a:extLst>
              <a:ext uri="{FF2B5EF4-FFF2-40B4-BE49-F238E27FC236}">
                <a16:creationId xmlns:a16="http://schemas.microsoft.com/office/drawing/2014/main" id="{5580AF25-668D-CB2F-D9B8-BB189FAB9230}"/>
              </a:ext>
            </a:extLst>
          </p:cNvPr>
          <p:cNvSpPr>
            <a:spLocks noGrp="1"/>
          </p:cNvSpPr>
          <p:nvPr>
            <p:ph type="sldNum" sz="quarter" idx="12"/>
          </p:nvPr>
        </p:nvSpPr>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407137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17ADA-2F99-A2C6-C1B4-989B56D70098}"/>
              </a:ext>
            </a:extLst>
          </p:cNvPr>
          <p:cNvSpPr>
            <a:spLocks noGrp="1"/>
          </p:cNvSpPr>
          <p:nvPr>
            <p:ph type="title"/>
          </p:nvPr>
        </p:nvSpPr>
        <p:spPr/>
        <p:txBody>
          <a:bodyPr/>
          <a:lstStyle/>
          <a:p>
            <a:r>
              <a:rPr lang="en-GB" dirty="0"/>
              <a:t>Project Timeline:</a:t>
            </a:r>
            <a:endParaRPr lang="en-SL" dirty="0"/>
          </a:p>
        </p:txBody>
      </p:sp>
      <p:sp>
        <p:nvSpPr>
          <p:cNvPr id="3" name="Table Placeholder 2">
            <a:extLst>
              <a:ext uri="{FF2B5EF4-FFF2-40B4-BE49-F238E27FC236}">
                <a16:creationId xmlns:a16="http://schemas.microsoft.com/office/drawing/2014/main" id="{A61A50DD-728D-8FC3-8953-D90AA5110BC7}"/>
              </a:ext>
            </a:extLst>
          </p:cNvPr>
          <p:cNvSpPr>
            <a:spLocks noGrp="1"/>
          </p:cNvSpPr>
          <p:nvPr>
            <p:ph type="tbl" sz="quarter" idx="13"/>
          </p:nvPr>
        </p:nvSpPr>
        <p:spPr>
          <a:xfrm>
            <a:off x="762000" y="1643270"/>
            <a:ext cx="10665845" cy="5078205"/>
          </a:xfrm>
        </p:spPr>
        <p:txBody>
          <a:bodyPr>
            <a:normAutofit fontScale="47500" lnSpcReduction="20000"/>
          </a:bodyPr>
          <a:lstStyle/>
          <a:p>
            <a:r>
              <a:rPr lang="en-GB" dirty="0"/>
              <a:t>Week 1 Tasks:</a:t>
            </a:r>
          </a:p>
          <a:p>
            <a:endParaRPr lang="en-GB" dirty="0"/>
          </a:p>
          <a:p>
            <a:r>
              <a:rPr lang="en-GB" dirty="0"/>
              <a:t>Team Formation</a:t>
            </a:r>
          </a:p>
          <a:p>
            <a:r>
              <a:rPr lang="en-GB" dirty="0"/>
              <a:t>Dataset Exploration</a:t>
            </a:r>
          </a:p>
          <a:p>
            <a:r>
              <a:rPr lang="en-GB" dirty="0"/>
              <a:t>Data Preprocessing</a:t>
            </a:r>
          </a:p>
          <a:p>
            <a:r>
              <a:rPr lang="en-GB" dirty="0"/>
              <a:t>Train-Test Split</a:t>
            </a:r>
          </a:p>
          <a:p>
            <a:r>
              <a:rPr lang="en-GB" dirty="0"/>
              <a:t>Model 1: Logistic Regression</a:t>
            </a:r>
          </a:p>
          <a:p>
            <a:r>
              <a:rPr lang="en-GB" dirty="0"/>
              <a:t>Week 2 Tasks:</a:t>
            </a:r>
          </a:p>
          <a:p>
            <a:r>
              <a:rPr lang="en-GB" dirty="0"/>
              <a:t>6. Model 2: Decision Trees</a:t>
            </a:r>
          </a:p>
          <a:p>
            <a:endParaRPr lang="en-GB" dirty="0"/>
          </a:p>
          <a:p>
            <a:r>
              <a:rPr lang="en-GB" dirty="0"/>
              <a:t>Model 3: Support Vector Machines (SVM)</a:t>
            </a:r>
          </a:p>
          <a:p>
            <a:r>
              <a:rPr lang="en-GB" dirty="0"/>
              <a:t>Model Evaluation</a:t>
            </a:r>
          </a:p>
          <a:p>
            <a:r>
              <a:rPr lang="en-GB" dirty="0"/>
              <a:t>Hyperparameter Tuning (Optional)</a:t>
            </a:r>
          </a:p>
          <a:p>
            <a:r>
              <a:rPr lang="en-GB" dirty="0"/>
              <a:t>Results Analysis</a:t>
            </a:r>
          </a:p>
          <a:p>
            <a:r>
              <a:rPr lang="en-GB" dirty="0"/>
              <a:t>Visualization (Optional)</a:t>
            </a:r>
          </a:p>
          <a:p>
            <a:r>
              <a:rPr lang="en-GB" dirty="0"/>
              <a:t>Documentation and Presentation</a:t>
            </a:r>
            <a:endParaRPr lang="en-SL" dirty="0"/>
          </a:p>
        </p:txBody>
      </p:sp>
      <p:sp>
        <p:nvSpPr>
          <p:cNvPr id="4" name="Slide Number Placeholder 3">
            <a:extLst>
              <a:ext uri="{FF2B5EF4-FFF2-40B4-BE49-F238E27FC236}">
                <a16:creationId xmlns:a16="http://schemas.microsoft.com/office/drawing/2014/main" id="{0FD990E7-3C46-F620-AB14-EAF39B074743}"/>
              </a:ext>
            </a:extLst>
          </p:cNvPr>
          <p:cNvSpPr>
            <a:spLocks noGrp="1"/>
          </p:cNvSpPr>
          <p:nvPr>
            <p:ph type="sldNum" sz="quarter" idx="12"/>
          </p:nvPr>
        </p:nvSpPr>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2686543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87B89-FBD5-58F0-E9D9-8E4180D8A2BB}"/>
              </a:ext>
            </a:extLst>
          </p:cNvPr>
          <p:cNvSpPr>
            <a:spLocks noGrp="1"/>
          </p:cNvSpPr>
          <p:nvPr>
            <p:ph type="title"/>
          </p:nvPr>
        </p:nvSpPr>
        <p:spPr/>
        <p:txBody>
          <a:bodyPr/>
          <a:lstStyle/>
          <a:p>
            <a:r>
              <a:rPr lang="en-GB" dirty="0"/>
              <a:t>Features of the wine datasets</a:t>
            </a:r>
            <a:endParaRPr lang="en-SL" dirty="0"/>
          </a:p>
        </p:txBody>
      </p:sp>
      <p:sp>
        <p:nvSpPr>
          <p:cNvPr id="3" name="Table Placeholder 2">
            <a:extLst>
              <a:ext uri="{FF2B5EF4-FFF2-40B4-BE49-F238E27FC236}">
                <a16:creationId xmlns:a16="http://schemas.microsoft.com/office/drawing/2014/main" id="{5B64FC8B-2458-8604-730D-4AE446FEF90A}"/>
              </a:ext>
            </a:extLst>
          </p:cNvPr>
          <p:cNvSpPr>
            <a:spLocks noGrp="1"/>
          </p:cNvSpPr>
          <p:nvPr>
            <p:ph type="tbl" sz="quarter" idx="13"/>
          </p:nvPr>
        </p:nvSpPr>
        <p:spPr>
          <a:xfrm>
            <a:off x="762000" y="1775791"/>
            <a:ext cx="11138452" cy="4945684"/>
          </a:xfrm>
        </p:spPr>
        <p:txBody>
          <a:bodyPr>
            <a:normAutofit fontScale="55000" lnSpcReduction="20000"/>
          </a:bodyPr>
          <a:lstStyle/>
          <a:p>
            <a:r>
              <a:rPr lang="en-GB" dirty="0"/>
              <a:t>alcohol                      		   0</a:t>
            </a:r>
          </a:p>
          <a:p>
            <a:r>
              <a:rPr lang="en-GB" dirty="0" err="1"/>
              <a:t>malic_acid</a:t>
            </a:r>
            <a:r>
              <a:rPr lang="en-GB" dirty="0"/>
              <a:t>                    		  0</a:t>
            </a:r>
          </a:p>
          <a:p>
            <a:r>
              <a:rPr lang="en-GB" dirty="0"/>
              <a:t>ash                           			  0</a:t>
            </a:r>
          </a:p>
          <a:p>
            <a:r>
              <a:rPr lang="en-GB" dirty="0" err="1"/>
              <a:t>alcalinity_of_ash</a:t>
            </a:r>
            <a:r>
              <a:rPr lang="en-GB" dirty="0"/>
              <a:t>             		  0</a:t>
            </a:r>
          </a:p>
          <a:p>
            <a:r>
              <a:rPr lang="en-GB" dirty="0"/>
              <a:t>magnesium                     		  0</a:t>
            </a:r>
          </a:p>
          <a:p>
            <a:r>
              <a:rPr lang="en-GB" dirty="0" err="1"/>
              <a:t>total_phenols</a:t>
            </a:r>
            <a:r>
              <a:rPr lang="en-GB" dirty="0"/>
              <a:t>                  		 0</a:t>
            </a:r>
          </a:p>
          <a:p>
            <a:r>
              <a:rPr lang="en-GB" dirty="0" err="1"/>
              <a:t>flavanoids</a:t>
            </a:r>
            <a:r>
              <a:rPr lang="en-GB" dirty="0"/>
              <a:t>                     		 0</a:t>
            </a:r>
          </a:p>
          <a:p>
            <a:r>
              <a:rPr lang="en-GB" dirty="0" err="1"/>
              <a:t>nonflavanoid_phenols</a:t>
            </a:r>
            <a:r>
              <a:rPr lang="en-GB" dirty="0"/>
              <a:t>            		0</a:t>
            </a:r>
          </a:p>
          <a:p>
            <a:r>
              <a:rPr lang="en-GB" dirty="0"/>
              <a:t>proanthocyanins                 		0</a:t>
            </a:r>
          </a:p>
          <a:p>
            <a:r>
              <a:rPr lang="en-GB" dirty="0" err="1"/>
              <a:t>color_intensity</a:t>
            </a:r>
            <a:r>
              <a:rPr lang="en-GB" dirty="0"/>
              <a:t>               		  0</a:t>
            </a:r>
          </a:p>
          <a:p>
            <a:r>
              <a:rPr lang="en-GB" dirty="0"/>
              <a:t>hue                             		0</a:t>
            </a:r>
          </a:p>
          <a:p>
            <a:r>
              <a:rPr lang="en-GB" dirty="0"/>
              <a:t>od280/od315_of_diluted_wines    	0</a:t>
            </a:r>
          </a:p>
          <a:p>
            <a:r>
              <a:rPr lang="en-GB" dirty="0"/>
              <a:t>proline                        		 0</a:t>
            </a:r>
          </a:p>
          <a:p>
            <a:r>
              <a:rPr lang="en-GB" dirty="0" err="1"/>
              <a:t>dtype</a:t>
            </a:r>
            <a:r>
              <a:rPr lang="en-GB" dirty="0"/>
              <a:t>: int64</a:t>
            </a:r>
            <a:endParaRPr lang="en-SL" dirty="0"/>
          </a:p>
        </p:txBody>
      </p:sp>
      <p:sp>
        <p:nvSpPr>
          <p:cNvPr id="4" name="Slide Number Placeholder 3">
            <a:extLst>
              <a:ext uri="{FF2B5EF4-FFF2-40B4-BE49-F238E27FC236}">
                <a16:creationId xmlns:a16="http://schemas.microsoft.com/office/drawing/2014/main" id="{1C038214-462D-9248-5845-218DD961CED7}"/>
              </a:ext>
            </a:extLst>
          </p:cNvPr>
          <p:cNvSpPr>
            <a:spLocks noGrp="1"/>
          </p:cNvSpPr>
          <p:nvPr>
            <p:ph type="sldNum" sz="quarter" idx="12"/>
          </p:nvPr>
        </p:nvSpPr>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190782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4ABE2-1B8C-5E81-6A59-D80CC0630733}"/>
              </a:ext>
            </a:extLst>
          </p:cNvPr>
          <p:cNvSpPr>
            <a:spLocks noGrp="1"/>
          </p:cNvSpPr>
          <p:nvPr>
            <p:ph type="title"/>
          </p:nvPr>
        </p:nvSpPr>
        <p:spPr>
          <a:xfrm>
            <a:off x="764155" y="136526"/>
            <a:ext cx="10665845" cy="883891"/>
          </a:xfrm>
        </p:spPr>
        <p:txBody>
          <a:bodyPr/>
          <a:lstStyle/>
          <a:p>
            <a:r>
              <a:rPr lang="en-GB" dirty="0"/>
              <a:t>Model Performance:</a:t>
            </a:r>
            <a:endParaRPr lang="en-SL" dirty="0"/>
          </a:p>
        </p:txBody>
      </p:sp>
      <p:sp>
        <p:nvSpPr>
          <p:cNvPr id="3" name="Table Placeholder 2">
            <a:extLst>
              <a:ext uri="{FF2B5EF4-FFF2-40B4-BE49-F238E27FC236}">
                <a16:creationId xmlns:a16="http://schemas.microsoft.com/office/drawing/2014/main" id="{06B2EF21-75E7-36D1-5EB8-043DB03BF0D4}"/>
              </a:ext>
            </a:extLst>
          </p:cNvPr>
          <p:cNvSpPr>
            <a:spLocks noGrp="1"/>
          </p:cNvSpPr>
          <p:nvPr>
            <p:ph type="tbl" sz="quarter" idx="13"/>
          </p:nvPr>
        </p:nvSpPr>
        <p:spPr>
          <a:xfrm>
            <a:off x="762000" y="861391"/>
            <a:ext cx="10665845" cy="5592418"/>
          </a:xfrm>
        </p:spPr>
        <p:txBody>
          <a:bodyPr/>
          <a:lstStyle/>
          <a:p>
            <a:pPr marL="0" indent="0">
              <a:buNone/>
            </a:pPr>
            <a:r>
              <a:rPr lang="en-GB" dirty="0"/>
              <a:t>Logistic Regression:</a:t>
            </a:r>
          </a:p>
          <a:p>
            <a:pPr marL="0" indent="0">
              <a:buNone/>
            </a:pPr>
            <a:r>
              <a:rPr lang="en-GB" dirty="0"/>
              <a:t>Accuracy: 1.0</a:t>
            </a:r>
          </a:p>
          <a:p>
            <a:pPr marL="0" indent="0">
              <a:buNone/>
            </a:pPr>
            <a:r>
              <a:rPr lang="en-GB" dirty="0"/>
              <a:t>Precision: 1.0</a:t>
            </a:r>
          </a:p>
          <a:p>
            <a:pPr marL="0" indent="0">
              <a:buNone/>
            </a:pPr>
            <a:r>
              <a:rPr lang="en-GB" dirty="0"/>
              <a:t>Recall: 1.0</a:t>
            </a:r>
          </a:p>
          <a:p>
            <a:pPr marL="0" indent="0">
              <a:buNone/>
            </a:pPr>
            <a:r>
              <a:rPr lang="en-GB" dirty="0"/>
              <a:t>F1 Score: 1.0</a:t>
            </a:r>
          </a:p>
          <a:p>
            <a:pPr marL="0" indent="0">
              <a:buNone/>
            </a:pPr>
            <a:r>
              <a:rPr lang="fr-FR" dirty="0"/>
              <a:t>Confusion Matrix:</a:t>
            </a:r>
          </a:p>
          <a:p>
            <a:pPr marL="0" indent="0">
              <a:buNone/>
            </a:pPr>
            <a:r>
              <a:rPr lang="fr-FR" dirty="0"/>
              <a:t>[[14  0  0]</a:t>
            </a:r>
          </a:p>
          <a:p>
            <a:pPr marL="0" indent="0">
              <a:buNone/>
            </a:pPr>
            <a:r>
              <a:rPr lang="fr-FR" dirty="0"/>
              <a:t> [ 0 14  0]</a:t>
            </a:r>
          </a:p>
          <a:p>
            <a:pPr marL="0" indent="0">
              <a:buNone/>
            </a:pPr>
            <a:r>
              <a:rPr lang="fr-FR" dirty="0"/>
              <a:t> [ 0  0  8]]</a:t>
            </a:r>
          </a:p>
          <a:p>
            <a:pPr marL="0" indent="0">
              <a:buNone/>
            </a:pPr>
            <a:endParaRPr lang="en-SL" dirty="0"/>
          </a:p>
        </p:txBody>
      </p:sp>
      <p:sp>
        <p:nvSpPr>
          <p:cNvPr id="4" name="Slide Number Placeholder 3">
            <a:extLst>
              <a:ext uri="{FF2B5EF4-FFF2-40B4-BE49-F238E27FC236}">
                <a16:creationId xmlns:a16="http://schemas.microsoft.com/office/drawing/2014/main" id="{DD2A68F0-F220-B26B-FD51-113CBD960EBD}"/>
              </a:ext>
            </a:extLst>
          </p:cNvPr>
          <p:cNvSpPr>
            <a:spLocks noGrp="1"/>
          </p:cNvSpPr>
          <p:nvPr>
            <p:ph type="sldNum" sz="quarter" idx="12"/>
          </p:nvPr>
        </p:nvSpPr>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4113575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17770-EAEA-21C2-8A05-16F5FC98DF7D}"/>
              </a:ext>
            </a:extLst>
          </p:cNvPr>
          <p:cNvSpPr>
            <a:spLocks noGrp="1"/>
          </p:cNvSpPr>
          <p:nvPr>
            <p:ph type="title"/>
          </p:nvPr>
        </p:nvSpPr>
        <p:spPr>
          <a:xfrm>
            <a:off x="764155" y="136526"/>
            <a:ext cx="10665845" cy="751370"/>
          </a:xfrm>
        </p:spPr>
        <p:txBody>
          <a:bodyPr/>
          <a:lstStyle/>
          <a:p>
            <a:r>
              <a:rPr lang="en-GB" dirty="0"/>
              <a:t>Model Performance:</a:t>
            </a:r>
            <a:endParaRPr lang="en-SL" dirty="0"/>
          </a:p>
        </p:txBody>
      </p:sp>
      <p:sp>
        <p:nvSpPr>
          <p:cNvPr id="3" name="Table Placeholder 2">
            <a:extLst>
              <a:ext uri="{FF2B5EF4-FFF2-40B4-BE49-F238E27FC236}">
                <a16:creationId xmlns:a16="http://schemas.microsoft.com/office/drawing/2014/main" id="{662CB59B-C6A4-1A4D-6CC6-F540BB7EB4D7}"/>
              </a:ext>
            </a:extLst>
          </p:cNvPr>
          <p:cNvSpPr>
            <a:spLocks noGrp="1"/>
          </p:cNvSpPr>
          <p:nvPr>
            <p:ph type="tbl" sz="quarter" idx="13"/>
          </p:nvPr>
        </p:nvSpPr>
        <p:spPr>
          <a:xfrm>
            <a:off x="762000" y="887897"/>
            <a:ext cx="10665845" cy="5208102"/>
          </a:xfrm>
        </p:spPr>
        <p:txBody>
          <a:bodyPr>
            <a:normAutofit fontScale="92500" lnSpcReduction="10000"/>
          </a:bodyPr>
          <a:lstStyle/>
          <a:p>
            <a:r>
              <a:rPr lang="en-GB" dirty="0"/>
              <a:t>Decision Trees:</a:t>
            </a:r>
          </a:p>
          <a:p>
            <a:r>
              <a:rPr lang="en-GB" dirty="0"/>
              <a:t>Results for Decision Trees:</a:t>
            </a:r>
          </a:p>
          <a:p>
            <a:r>
              <a:rPr lang="en-GB" dirty="0"/>
              <a:t>Accuracy: 0.9444444444444444</a:t>
            </a:r>
          </a:p>
          <a:p>
            <a:r>
              <a:rPr lang="en-GB" dirty="0"/>
              <a:t>Precision: 0.9462962962962962</a:t>
            </a:r>
          </a:p>
          <a:p>
            <a:r>
              <a:rPr lang="en-GB" dirty="0"/>
              <a:t>Recall: 0.9444444444444444</a:t>
            </a:r>
          </a:p>
          <a:p>
            <a:r>
              <a:rPr lang="en-GB" dirty="0"/>
              <a:t>F1 Score: 0.9439974457215836</a:t>
            </a:r>
          </a:p>
          <a:p>
            <a:r>
              <a:rPr lang="en-GB" dirty="0"/>
              <a:t>Confusion Matrix:</a:t>
            </a:r>
          </a:p>
          <a:p>
            <a:r>
              <a:rPr lang="en-GB" dirty="0"/>
              <a:t>[[13  1  0]</a:t>
            </a:r>
          </a:p>
          <a:p>
            <a:r>
              <a:rPr lang="en-GB" dirty="0"/>
              <a:t> [ 0 14  0]</a:t>
            </a:r>
          </a:p>
          <a:p>
            <a:r>
              <a:rPr lang="en-GB" dirty="0"/>
              <a:t> [ 1  0  7]]</a:t>
            </a:r>
            <a:endParaRPr lang="en-SL" dirty="0"/>
          </a:p>
        </p:txBody>
      </p:sp>
      <p:sp>
        <p:nvSpPr>
          <p:cNvPr id="4" name="Slide Number Placeholder 3">
            <a:extLst>
              <a:ext uri="{FF2B5EF4-FFF2-40B4-BE49-F238E27FC236}">
                <a16:creationId xmlns:a16="http://schemas.microsoft.com/office/drawing/2014/main" id="{1EA303AC-AC71-FBB9-41D5-DC9E3AF32319}"/>
              </a:ext>
            </a:extLst>
          </p:cNvPr>
          <p:cNvSpPr>
            <a:spLocks noGrp="1"/>
          </p:cNvSpPr>
          <p:nvPr>
            <p:ph type="sldNum" sz="quarter" idx="12"/>
          </p:nvPr>
        </p:nvSpPr>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2705110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5F52C-E0C4-19BF-5F6A-E7E508AAE5C0}"/>
              </a:ext>
            </a:extLst>
          </p:cNvPr>
          <p:cNvSpPr>
            <a:spLocks noGrp="1"/>
          </p:cNvSpPr>
          <p:nvPr>
            <p:ph type="title"/>
          </p:nvPr>
        </p:nvSpPr>
        <p:spPr>
          <a:xfrm>
            <a:off x="764155" y="136526"/>
            <a:ext cx="10665845" cy="1215196"/>
          </a:xfrm>
        </p:spPr>
        <p:txBody>
          <a:bodyPr>
            <a:normAutofit fontScale="90000"/>
          </a:bodyPr>
          <a:lstStyle/>
          <a:p>
            <a:r>
              <a:rPr lang="en-GB" dirty="0"/>
              <a:t>Model Performance:</a:t>
            </a:r>
            <a:br>
              <a:rPr lang="en-GB" dirty="0"/>
            </a:br>
            <a:r>
              <a:rPr lang="en-GB" dirty="0" err="1"/>
              <a:t>svm</a:t>
            </a:r>
            <a:r>
              <a:rPr lang="en-GB" dirty="0"/>
              <a:t>:</a:t>
            </a:r>
            <a:endParaRPr lang="en-SL" dirty="0"/>
          </a:p>
        </p:txBody>
      </p:sp>
      <p:sp>
        <p:nvSpPr>
          <p:cNvPr id="3" name="Table Placeholder 2">
            <a:extLst>
              <a:ext uri="{FF2B5EF4-FFF2-40B4-BE49-F238E27FC236}">
                <a16:creationId xmlns:a16="http://schemas.microsoft.com/office/drawing/2014/main" id="{D7F85675-B562-E06A-CB31-B5B8CBA637C1}"/>
              </a:ext>
            </a:extLst>
          </p:cNvPr>
          <p:cNvSpPr>
            <a:spLocks noGrp="1"/>
          </p:cNvSpPr>
          <p:nvPr>
            <p:ph type="tbl" sz="quarter" idx="13"/>
          </p:nvPr>
        </p:nvSpPr>
        <p:spPr>
          <a:xfrm>
            <a:off x="762000" y="1351722"/>
            <a:ext cx="10665845" cy="5369751"/>
          </a:xfrm>
        </p:spPr>
        <p:txBody>
          <a:bodyPr/>
          <a:lstStyle/>
          <a:p>
            <a:r>
              <a:rPr lang="en-GB" dirty="0"/>
              <a:t>Results for SVM:</a:t>
            </a:r>
          </a:p>
          <a:p>
            <a:r>
              <a:rPr lang="en-GB" dirty="0"/>
              <a:t>Accuracy: 1.0</a:t>
            </a:r>
          </a:p>
          <a:p>
            <a:r>
              <a:rPr lang="en-GB" dirty="0"/>
              <a:t>Precision: 1.0</a:t>
            </a:r>
          </a:p>
          <a:p>
            <a:r>
              <a:rPr lang="en-GB" dirty="0"/>
              <a:t>Recall: 1.0</a:t>
            </a:r>
          </a:p>
          <a:p>
            <a:r>
              <a:rPr lang="en-GB" dirty="0"/>
              <a:t>F1 Score: 1.0</a:t>
            </a:r>
          </a:p>
          <a:p>
            <a:r>
              <a:rPr lang="en-GB" dirty="0"/>
              <a:t>Confusion Matrix:</a:t>
            </a:r>
          </a:p>
          <a:p>
            <a:r>
              <a:rPr lang="en-GB" dirty="0"/>
              <a:t>[[14  0  0]</a:t>
            </a:r>
          </a:p>
          <a:p>
            <a:r>
              <a:rPr lang="en-GB" dirty="0"/>
              <a:t> [ 0 14  0]</a:t>
            </a:r>
          </a:p>
          <a:p>
            <a:r>
              <a:rPr lang="en-GB" dirty="0"/>
              <a:t> [ 0  0  8]]</a:t>
            </a:r>
          </a:p>
          <a:p>
            <a:endParaRPr lang="en-SL" dirty="0"/>
          </a:p>
        </p:txBody>
      </p:sp>
      <p:sp>
        <p:nvSpPr>
          <p:cNvPr id="4" name="Slide Number Placeholder 3">
            <a:extLst>
              <a:ext uri="{FF2B5EF4-FFF2-40B4-BE49-F238E27FC236}">
                <a16:creationId xmlns:a16="http://schemas.microsoft.com/office/drawing/2014/main" id="{E05009A0-10B8-4BFB-013C-E5C3406BB32E}"/>
              </a:ext>
            </a:extLst>
          </p:cNvPr>
          <p:cNvSpPr>
            <a:spLocks noGrp="1"/>
          </p:cNvSpPr>
          <p:nvPr>
            <p:ph type="sldNum" sz="quarter" idx="12"/>
          </p:nvPr>
        </p:nvSpPr>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65911420"/>
      </p:ext>
    </p:extLst>
  </p:cSld>
  <p:clrMapOvr>
    <a:masterClrMapping/>
  </p:clrMapOvr>
</p:sld>
</file>

<file path=ppt/theme/theme1.xml><?xml version="1.0" encoding="utf-8"?>
<a:theme xmlns:a="http://schemas.openxmlformats.org/drawingml/2006/main" name="Custom">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3968143_Win32_SL_V3" id="{4DA6DF5E-F5DF-461D-8863-50E9C5721FD0}" vid="{BC6DDDB8-E14A-47D1-98C5-2C109624FD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65614A-92F9-4391-AC3D-F3F5B0704F9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8451406B-581B-4C29-A833-E33D8A6AB075}">
  <ds:schemaRefs>
    <ds:schemaRef ds:uri="http://schemas.microsoft.com/sharepoint/v3/contenttype/forms"/>
  </ds:schemaRefs>
</ds:datastoreItem>
</file>

<file path=customXml/itemProps3.xml><?xml version="1.0" encoding="utf-8"?>
<ds:datastoreItem xmlns:ds="http://schemas.openxmlformats.org/officeDocument/2006/customXml" ds:itemID="{18903D25-5BE2-4D9E-B7D8-BE1DCAE2DC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{5BCEEBAB-C1A1-4896-A606-70479E5A919C}tf33968143_win32</Template>
  <TotalTime>112</TotalTime>
  <Words>1793</Words>
  <Application>Microsoft Office PowerPoint</Application>
  <PresentationFormat>Widescreen</PresentationFormat>
  <Paragraphs>154</Paragraphs>
  <Slides>35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Avenir Next LT Pro</vt:lpstr>
      <vt:lpstr>Calibri</vt:lpstr>
      <vt:lpstr>Söhne</vt:lpstr>
      <vt:lpstr>Custom</vt:lpstr>
      <vt:lpstr>Wine Classification Project Presentation Team Members: </vt:lpstr>
      <vt:lpstr>Team members  abass joseph kamara   27937  micheal foday kamara  28093  memunatu  Mansaray   26699  information technology  hons   final year (4)  2024</vt:lpstr>
      <vt:lpstr>Objective:</vt:lpstr>
      <vt:lpstr>Dataset:</vt:lpstr>
      <vt:lpstr>Project Timeline:</vt:lpstr>
      <vt:lpstr>Features of the wine datasets</vt:lpstr>
      <vt:lpstr>Model Performance:</vt:lpstr>
      <vt:lpstr>Model Performance:</vt:lpstr>
      <vt:lpstr>Model Performance: svm:</vt:lpstr>
      <vt:lpstr>Combine results of the 3 model</vt:lpstr>
      <vt:lpstr>Logistic regression</vt:lpstr>
      <vt:lpstr>Logistic regression</vt:lpstr>
      <vt:lpstr>Decision tree</vt:lpstr>
      <vt:lpstr>Decision tree</vt:lpstr>
      <vt:lpstr>svm</vt:lpstr>
      <vt:lpstr>svm</vt:lpstr>
      <vt:lpstr>Decision tree feature importances</vt:lpstr>
      <vt:lpstr>Decision tree feature importance</vt:lpstr>
      <vt:lpstr>Predicted new instances</vt:lpstr>
      <vt:lpstr>Predicted new instances </vt:lpstr>
      <vt:lpstr>New instance</vt:lpstr>
      <vt:lpstr>New instance</vt:lpstr>
      <vt:lpstr>New instance</vt:lpstr>
      <vt:lpstr>Data exploration analysis</vt:lpstr>
      <vt:lpstr>Data exploration analysis</vt:lpstr>
      <vt:lpstr>Features vs class</vt:lpstr>
      <vt:lpstr>Heat map of the wine</vt:lpstr>
      <vt:lpstr>Correlation matrix</vt:lpstr>
      <vt:lpstr>New instances</vt:lpstr>
      <vt:lpstr>Distribution of target class</vt:lpstr>
      <vt:lpstr>Distribution of target class</vt:lpstr>
      <vt:lpstr>Results analysis</vt:lpstr>
      <vt:lpstr>Summary</vt:lpstr>
      <vt:lpstr>challenges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Classification Project Presentation Team Members: </dc:title>
  <dc:creator>Sheku Kebe</dc:creator>
  <cp:lastModifiedBy>Sheku Kebe</cp:lastModifiedBy>
  <cp:revision>1</cp:revision>
  <dcterms:created xsi:type="dcterms:W3CDTF">2024-02-22T12:18:05Z</dcterms:created>
  <dcterms:modified xsi:type="dcterms:W3CDTF">2024-02-22T14:10:26Z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