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1695-97E2-41A4-A2BC-1DC497C3A1E7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CBD8-F50C-4B10-842C-D1A62EAF2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6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1695-97E2-41A4-A2BC-1DC497C3A1E7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CBD8-F50C-4B10-842C-D1A62EAF2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72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1695-97E2-41A4-A2BC-1DC497C3A1E7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CBD8-F50C-4B10-842C-D1A62EAF2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76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1695-97E2-41A4-A2BC-1DC497C3A1E7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CBD8-F50C-4B10-842C-D1A62EAF2EC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9273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1695-97E2-41A4-A2BC-1DC497C3A1E7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CBD8-F50C-4B10-842C-D1A62EAF2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438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1695-97E2-41A4-A2BC-1DC497C3A1E7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CBD8-F50C-4B10-842C-D1A62EAF2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348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1695-97E2-41A4-A2BC-1DC497C3A1E7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CBD8-F50C-4B10-842C-D1A62EAF2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994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1695-97E2-41A4-A2BC-1DC497C3A1E7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CBD8-F50C-4B10-842C-D1A62EAF2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891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1695-97E2-41A4-A2BC-1DC497C3A1E7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CBD8-F50C-4B10-842C-D1A62EAF2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24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1695-97E2-41A4-A2BC-1DC497C3A1E7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CBD8-F50C-4B10-842C-D1A62EAF2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26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1695-97E2-41A4-A2BC-1DC497C3A1E7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CBD8-F50C-4B10-842C-D1A62EAF2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93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1695-97E2-41A4-A2BC-1DC497C3A1E7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CBD8-F50C-4B10-842C-D1A62EAF2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83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1695-97E2-41A4-A2BC-1DC497C3A1E7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CBD8-F50C-4B10-842C-D1A62EAF2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31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1695-97E2-41A4-A2BC-1DC497C3A1E7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CBD8-F50C-4B10-842C-D1A62EAF2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41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1695-97E2-41A4-A2BC-1DC497C3A1E7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CBD8-F50C-4B10-842C-D1A62EAF2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1695-97E2-41A4-A2BC-1DC497C3A1E7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CBD8-F50C-4B10-842C-D1A62EAF2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3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1695-97E2-41A4-A2BC-1DC497C3A1E7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CBD8-F50C-4B10-842C-D1A62EAF2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51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F9F1695-97E2-41A4-A2BC-1DC497C3A1E7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CBD8-F50C-4B10-842C-D1A62EAF2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172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53931-759E-4D5C-938D-0E42A5269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Fiktionale Sprachen einfach online lernen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06D52D-6325-4F26-97AB-0E8AD8BB4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Dozent:				Prof. Dr. Julius Schöning</a:t>
            </a:r>
          </a:p>
          <a:p>
            <a:r>
              <a:rPr lang="de-DE" dirty="0"/>
              <a:t>Von:					Abdurrahman </a:t>
            </a:r>
            <a:r>
              <a:rPr lang="de-DE" dirty="0" err="1"/>
              <a:t>Azattemür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76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51311-68BD-49AD-81DB-7D6257DC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2D4E65-C3DC-4A1D-94D5-4DD97BC0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Fiktionale Sprachen </a:t>
            </a:r>
          </a:p>
          <a:p>
            <a:r>
              <a:rPr lang="de-DE" dirty="0"/>
              <a:t>73% mobile Endgeräte </a:t>
            </a:r>
            <a:r>
              <a:rPr lang="de-DE" dirty="0">
                <a:sym typeface="Wingdings" panose="05000000000000000000" pitchFamily="2" charset="2"/>
              </a:rPr>
              <a:t> Hauptaugenmerk</a:t>
            </a:r>
          </a:p>
          <a:p>
            <a:r>
              <a:rPr lang="de-DE" dirty="0"/>
              <a:t>Komplementäre Farbharmonie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855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B844C-74B0-450C-BC59-37E7F15C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Farbharmonie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FB2C2A-14B1-4545-81C8-60D873DE1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Als Primärfarbe wird ein grüner Farbton gewählt. (#6E8B3D)</a:t>
            </a:r>
          </a:p>
          <a:p>
            <a:pPr lvl="1"/>
            <a:r>
              <a:rPr lang="de-DE" dirty="0"/>
              <a:t>Angenehm für die Augen.</a:t>
            </a:r>
          </a:p>
          <a:p>
            <a:r>
              <a:rPr lang="de-DE" dirty="0"/>
              <a:t>Die komplementäre Sekundärfarbe wird ein violett Farbton gewählt. (#9174C2)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028C246-34EC-424F-887F-189A26ED8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641" y="2867025"/>
            <a:ext cx="1409700" cy="5619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E3E37E6-9608-4434-B5BD-6C99C6256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641" y="4136371"/>
            <a:ext cx="14097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0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7AA23-ED22-4A3F-8037-5E9714D4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Benutzerorientierte Gestaltung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CAA03D-8969-4BD5-BBB2-BCA2E39A7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Fans der Serien/Filmen</a:t>
            </a:r>
          </a:p>
          <a:p>
            <a:r>
              <a:rPr lang="de-DE" dirty="0"/>
              <a:t>Interessenten, die mehr über die Sprachen erfahren möchten.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A60E10-7E08-486A-8D24-C7EEFAEEC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26084"/>
            <a:ext cx="5685703" cy="327919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C238DE9-98BF-454D-B103-D95E610A9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97" y="3126084"/>
            <a:ext cx="5685703" cy="327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0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AA517-0C7F-45DB-851F-A4972C03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Navbar</a:t>
            </a:r>
            <a:r>
              <a:rPr lang="de-DE" dirty="0"/>
              <a:t>/Menüführung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5170C2-4399-4747-B6DA-C29926253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9E7AAD3-39C7-4B63-8D6C-88B59C444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397" y="1396048"/>
            <a:ext cx="4248150" cy="914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73DBF70-2EBC-4922-9BD5-E3831C9AF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2621972"/>
            <a:ext cx="3124200" cy="3619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CC8053B-3E6A-441F-B07A-BF86C22D1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553" y="2621972"/>
            <a:ext cx="3162300" cy="36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1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17B71-FF11-49E3-81E1-5933BEDA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Body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D43D79-2464-4C0B-9050-BC0ECEAD8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A4FC84-846D-4DB7-9B0C-D87F425AD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767" y="1636854"/>
            <a:ext cx="3140075" cy="461154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92FA73-FB7F-4F72-9760-813B00810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487" y="1636853"/>
            <a:ext cx="3379280" cy="461154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B226244-E1E2-4BEA-A992-A0A9443B4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79" y="1636853"/>
            <a:ext cx="3248708" cy="461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2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AD60A-98D8-44B4-A162-D1B6DA15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Footer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91A7FA-7970-48BA-B2C6-8EB54A059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EC98CC-FFC5-48ED-8182-E1BE093AF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641" y="1123660"/>
            <a:ext cx="2811804" cy="512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34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0</TotalTime>
  <Words>88</Words>
  <Application>Microsoft Office PowerPoint</Application>
  <PresentationFormat>Breitbild</PresentationFormat>
  <Paragraphs>22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Fiktionale Sprachen einfach online lernen</vt:lpstr>
      <vt:lpstr>Einleitung</vt:lpstr>
      <vt:lpstr>Farbharmonie</vt:lpstr>
      <vt:lpstr>Benutzerorientierte Gestaltung</vt:lpstr>
      <vt:lpstr>Navbar/Menüführung </vt:lpstr>
      <vt:lpstr>Body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Fiktionale Sprachen einfach online lernen</dc:title>
  <dc:creator>ab du</dc:creator>
  <cp:lastModifiedBy> </cp:lastModifiedBy>
  <cp:revision>12</cp:revision>
  <dcterms:created xsi:type="dcterms:W3CDTF">2021-03-12T16:54:07Z</dcterms:created>
  <dcterms:modified xsi:type="dcterms:W3CDTF">2021-03-14T22:20:53Z</dcterms:modified>
</cp:coreProperties>
</file>