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1018-AD3C-4FC1-9049-1B01D1150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E5CC9-96F7-4CEB-910C-608F85568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Sushi Restaurants in New York</a:t>
            </a:r>
          </a:p>
        </p:txBody>
      </p:sp>
    </p:spTree>
    <p:extLst>
      <p:ext uri="{BB962C8B-B14F-4D97-AF65-F5344CB8AC3E}">
        <p14:creationId xmlns:p14="http://schemas.microsoft.com/office/powerpoint/2010/main" val="303179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9A28-02CF-41C8-807E-557E3DD9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BE50-6A5A-4F01-AC46-20CC0CF0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absolutely try out “Sushi Yasuda” in the “Manhattan” area and let me know how you like it!</a:t>
            </a:r>
          </a:p>
          <a:p>
            <a:r>
              <a:rPr lang="en-US" dirty="0"/>
              <a:t>Manhattan, Bronx, Queens are decent locations for Sushi restaurants while Staten Island ranks last in average rating of Sushi restaurants.</a:t>
            </a:r>
          </a:p>
          <a:p>
            <a:r>
              <a:rPr lang="en-US" dirty="0"/>
              <a:t>Manhattan is the best place to stay if you want to have Sushi cuisine for Dinner!</a:t>
            </a:r>
          </a:p>
        </p:txBody>
      </p:sp>
    </p:spTree>
    <p:extLst>
      <p:ext uri="{BB962C8B-B14F-4D97-AF65-F5344CB8AC3E}">
        <p14:creationId xmlns:p14="http://schemas.microsoft.com/office/powerpoint/2010/main" val="34114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DDF2-46C9-4DDF-824F-1EC31DC9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23F3-2C2A-4ABC-AEF7-A6CA2988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85626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Food plays a big role in New York. New York’s restaurants come in every size, style, price point, as well in every ethnic variety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Where should I open a new Sushi restaurant in New York?</a:t>
            </a:r>
          </a:p>
          <a:p>
            <a:r>
              <a:rPr lang="en-US" dirty="0"/>
              <a:t>What is the market vibe for Sushi restaurants in New York?</a:t>
            </a:r>
          </a:p>
          <a:p>
            <a:r>
              <a:rPr lang="en-US" dirty="0"/>
              <a:t>Which areas in New York have great Sushi restaurants? Which don’t?</a:t>
            </a:r>
          </a:p>
          <a:p>
            <a:r>
              <a:rPr lang="en-US" dirty="0"/>
              <a:t>Which is the best Sushi place in New York that I absolutely must try out?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0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D14A-68D0-4221-96DF-9E7523C4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E5B6-5F5E-42D2-82D5-A8CC173D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Collection TO Data Exploration &amp; Analysis TO Data preparation &amp; preprocessing TO Data modeling</a:t>
            </a:r>
          </a:p>
          <a:p>
            <a:r>
              <a:rPr lang="en-US" dirty="0"/>
              <a:t>Data gathering and formatting: Download and explore New York City data by boroughs and neighborhoods.</a:t>
            </a:r>
          </a:p>
          <a:p>
            <a:r>
              <a:rPr lang="en-US" dirty="0"/>
              <a:t>Explore Neighborhoods in New York using the Four Square API to find all venues for each neighborhood.</a:t>
            </a:r>
          </a:p>
          <a:p>
            <a:pPr lvl="0"/>
            <a:r>
              <a:rPr lang="en-US" dirty="0"/>
              <a:t>Filter out and analyze each neighborhood for Sushi restaurants.</a:t>
            </a:r>
          </a:p>
          <a:p>
            <a:pPr lvl="0"/>
            <a:r>
              <a:rPr lang="en-US" dirty="0"/>
              <a:t>Find Rating, tips and like count for each Sushi Restaurant using the Foursquare API.</a:t>
            </a:r>
          </a:p>
          <a:p>
            <a:pPr lvl="0"/>
            <a:r>
              <a:rPr lang="en-US" dirty="0"/>
              <a:t>Sort and analyze the data based on Rating.</a:t>
            </a:r>
          </a:p>
          <a:p>
            <a:pPr lvl="0"/>
            <a:r>
              <a:rPr lang="en-US" dirty="0"/>
              <a:t>Visualize the distribution of ranking of neighborhoods for Sushi restaurants by boroughs using Folium library.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3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B90D-11F0-4DC3-ABCF-8FE96D1A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DD97-9875-4E53-AA0D-23BA47A0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1608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New York city data that contains Boroughs and neighborhoods with their latitudes and longitudes.</a:t>
            </a:r>
          </a:p>
          <a:p>
            <a:pPr lvl="1"/>
            <a:r>
              <a:rPr lang="en-US" dirty="0"/>
              <a:t>Data source: </a:t>
            </a:r>
            <a:r>
              <a:rPr lang="en-US" u="sng" dirty="0">
                <a:hlinkClick r:id="rId2"/>
              </a:rPr>
              <a:t>https://cocl.us/new_york_dataset</a:t>
            </a:r>
            <a:endParaRPr lang="en-US" dirty="0"/>
          </a:p>
          <a:p>
            <a:pPr lvl="1"/>
            <a:r>
              <a:rPr lang="en-US" dirty="0"/>
              <a:t>This dataset will be used to explore neighborhoods of New York City.</a:t>
            </a:r>
          </a:p>
          <a:p>
            <a:pPr lvl="0"/>
            <a:r>
              <a:rPr lang="en-US" dirty="0"/>
              <a:t>Sushi Restaurants in New York</a:t>
            </a:r>
          </a:p>
          <a:p>
            <a:pPr lvl="1"/>
            <a:r>
              <a:rPr lang="en-US" dirty="0"/>
              <a:t>Data source: Foursquare API</a:t>
            </a:r>
          </a:p>
          <a:p>
            <a:pPr lvl="1"/>
            <a:r>
              <a:rPr lang="en-US" dirty="0"/>
              <a:t>We will use the Foursquare API to get all the sushi venues in New York</a:t>
            </a:r>
          </a:p>
          <a:p>
            <a:pPr lvl="0"/>
            <a:r>
              <a:rPr lang="en-US" dirty="0"/>
              <a:t>Geo space data</a:t>
            </a:r>
          </a:p>
          <a:p>
            <a:pPr lvl="1"/>
            <a:r>
              <a:rPr lang="en-US" dirty="0"/>
              <a:t>Data source: </a:t>
            </a:r>
            <a:r>
              <a:rPr lang="en-US" u="sng" dirty="0">
                <a:hlinkClick r:id="rId3"/>
              </a:rPr>
              <a:t>https://data.cityofnewyork.us/City-Government/tqmj-j8zm</a:t>
            </a:r>
            <a:endParaRPr lang="en-US" u="sng" dirty="0"/>
          </a:p>
          <a:p>
            <a:pPr lvl="1"/>
            <a:r>
              <a:rPr lang="en-US" dirty="0"/>
              <a:t>This data will be used to plot New York borough boundaries on a choropleth map for visualization.</a:t>
            </a:r>
          </a:p>
          <a:p>
            <a:pPr marL="457200" lvl="1" indent="0">
              <a:buNone/>
            </a:pPr>
            <a:endParaRPr lang="en-US" u="sng" dirty="0"/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9901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E5E9-C082-4117-8D81-A8D2F077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B8E57C-9DFA-4448-9D92-04443678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There are 5 Boroughs and 306 neighborhoods across New York City.</a:t>
            </a:r>
          </a:p>
          <a:p>
            <a:r>
              <a:rPr lang="en-US" dirty="0"/>
              <a:t>Queens borough has highest number of neighborhoods.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D6320-B6A1-4D99-9A52-23A2370E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08" y="3421769"/>
            <a:ext cx="427732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9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573-8968-4405-B29E-C85D907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8077-FEC0-4561-AC26-1813D56A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77219"/>
          </a:xfrm>
        </p:spPr>
        <p:txBody>
          <a:bodyPr/>
          <a:lstStyle/>
          <a:p>
            <a:r>
              <a:rPr lang="en-US" dirty="0"/>
              <a:t>There are 106 Sushi Restaurants within New York City.</a:t>
            </a:r>
          </a:p>
          <a:p>
            <a:r>
              <a:rPr lang="en-US" dirty="0"/>
              <a:t>Manhattan has the highest number of Sushi restaurants.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B95D5-26C4-4587-8085-434BD683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17" y="3429001"/>
            <a:ext cx="4340380" cy="32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24C8-711C-4CFD-83A8-70D7B5B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D3FE-D41A-4E44-99C1-841E50F9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neighborhoods – Eltingville, Lenox Hill, Turtle Bay and Yorkville all have 4 Sushi restaurants.</a:t>
            </a:r>
          </a:p>
          <a:p>
            <a:r>
              <a:rPr lang="en-US" dirty="0"/>
              <a:t>The maximum Sushi restaurants that a neighborhood has is 4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50B6C-E2D7-489C-BEB7-DD3B67D5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5" y="3689286"/>
            <a:ext cx="4112203" cy="29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FEB0-A4D1-42EA-9B5E-5F1AAF7A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Sushi restaurants in New York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92DBD3-F4D7-49A2-A6A0-DA93F7488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Sushi places appear relatively evenly distributed across New York with a concentration in Manhattan.</a:t>
            </a:r>
          </a:p>
          <a:p>
            <a:endParaRPr lang="en-US" dirty="0"/>
          </a:p>
        </p:txBody>
      </p:sp>
      <p:pic>
        <p:nvPicPr>
          <p:cNvPr id="12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D37BF83-7C1B-4E87-A669-98E3AADA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642850"/>
            <a:ext cx="4824413" cy="2606554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7D968F-C0A1-4B80-BA21-6694318C3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Popular areas of Sushi restaurants in New York from more to less: Manhattan, Bronx, Queens.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4" name="Content Placeholder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A6F53E-F807-472B-95A7-A1EF166D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3713319"/>
            <a:ext cx="4824412" cy="25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0231-E464-4F22-97F9-0FACA464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Ratings, likes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16DF-8CCE-4FB5-9116-A19C50DB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with maximum likes is “Sushi Yasuda” in the “Manhattan” borough with 599 likes</a:t>
            </a:r>
          </a:p>
          <a:p>
            <a:r>
              <a:rPr lang="en-US" dirty="0"/>
              <a:t>Restaurant with maximum rating is “Sushi By </a:t>
            </a:r>
            <a:r>
              <a:rPr lang="en-US" dirty="0" err="1"/>
              <a:t>Bou</a:t>
            </a:r>
            <a:r>
              <a:rPr lang="en-US" dirty="0"/>
              <a:t>” in the “Manhattan” borough with a rating of 9.4</a:t>
            </a:r>
          </a:p>
          <a:p>
            <a:r>
              <a:rPr lang="en-US" dirty="0"/>
              <a:t>Restaurant with maximum tips is the “Sushi Yasuda” restaurant in the Manhattan borough with 260 tips.</a:t>
            </a:r>
          </a:p>
          <a:p>
            <a:r>
              <a:rPr lang="en-US" dirty="0"/>
              <a:t>Sushi restaurants in Manhattan followed by Bronx and Queens boroughs have decent average ratings and popularity.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483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Battle of neighborhoods</vt:lpstr>
      <vt:lpstr>Introduction &amp; Problem Description</vt:lpstr>
      <vt:lpstr>Approach</vt:lpstr>
      <vt:lpstr>Data sources</vt:lpstr>
      <vt:lpstr>Results</vt:lpstr>
      <vt:lpstr>Data Analysis</vt:lpstr>
      <vt:lpstr>Comparative Study</vt:lpstr>
      <vt:lpstr>Sushi restaurants in New York</vt:lpstr>
      <vt:lpstr>Ratings, likes and Tips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Bhatavdekar, Aparna</dc:creator>
  <cp:lastModifiedBy>Bhatavdekar, Aparna</cp:lastModifiedBy>
  <cp:revision>4</cp:revision>
  <dcterms:created xsi:type="dcterms:W3CDTF">2020-04-30T21:40:13Z</dcterms:created>
  <dcterms:modified xsi:type="dcterms:W3CDTF">2020-05-01T00:01:45Z</dcterms:modified>
</cp:coreProperties>
</file>