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08"/>
    <p:restoredTop sz="94690"/>
  </p:normalViewPr>
  <p:slideViewPr>
    <p:cSldViewPr snapToGrid="0">
      <p:cViewPr varScale="1">
        <p:scale>
          <a:sx n="122" d="100"/>
          <a:sy n="122" d="100"/>
        </p:scale>
        <p:origin x="8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b8feba94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b8feba94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b66f027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b66f027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a story, I remember when I was young, we used to learn the values in texts. “You have to be honest… ” but we were lucky, we watched these value in the old cartoons and we really understood them..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b66f0277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b66f0277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Senses ()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65% visual learners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30% auditory learners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b66f0277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b66f0277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b66f0277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b66f0277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b66f0277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b66f0277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b66f02776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b66f02776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b8feba942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b8feba942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10.png"/><Relationship Id="rId6" Type="http://schemas.openxmlformats.org/officeDocument/2006/relationships/image" Target="../media/image11.jpg"/><Relationship Id="rId7" Type="http://schemas.openxmlformats.org/officeDocument/2006/relationships/image" Target="../media/image12.jp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20.jpg"/><Relationship Id="rId7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23852" b="17599"/>
          <a:stretch/>
        </p:blipFill>
        <p:spPr>
          <a:xfrm>
            <a:off x="2711900" y="156525"/>
            <a:ext cx="3720200" cy="387222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633800" y="4140900"/>
            <a:ext cx="5876400" cy="926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DD51AD"/>
                </a:solidFill>
                <a:latin typeface="Comfortaa"/>
                <a:ea typeface="Comfortaa"/>
                <a:cs typeface="Comfortaa"/>
                <a:sym typeface="Comfortaa"/>
              </a:rPr>
              <a:t>#ItStartsWithAStory</a:t>
            </a:r>
            <a:endParaRPr sz="3600" b="1">
              <a:solidFill>
                <a:srgbClr val="DD51AD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t="6534" b="9148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905700" y="270225"/>
            <a:ext cx="26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problem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780475" y="842925"/>
            <a:ext cx="3558000" cy="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Children always struggle to understand text.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The proposed solution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15300"/>
            <a:ext cx="8520600" cy="8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Hakawati AR is a application that smooth the learning experience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2957700" y="4210310"/>
            <a:ext cx="3228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674EA7"/>
                </a:solidFill>
              </a:rPr>
              <a:t>HAKAWATI AR</a:t>
            </a:r>
            <a:endParaRPr sz="1800">
              <a:solidFill>
                <a:srgbClr val="674EA7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863" y="1842025"/>
            <a:ext cx="5114276" cy="287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1258925" y="1815725"/>
            <a:ext cx="1707000" cy="1707000"/>
          </a:xfrm>
          <a:prstGeom prst="ellipse">
            <a:avLst/>
          </a:prstGeom>
          <a:solidFill>
            <a:srgbClr val="838CD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3718500" y="1815725"/>
            <a:ext cx="1707000" cy="1707000"/>
          </a:xfrm>
          <a:prstGeom prst="ellipse">
            <a:avLst/>
          </a:prstGeom>
          <a:solidFill>
            <a:srgbClr val="838CD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6178075" y="1815725"/>
            <a:ext cx="1707000" cy="1707000"/>
          </a:xfrm>
          <a:prstGeom prst="ellipse">
            <a:avLst/>
          </a:prstGeom>
          <a:solidFill>
            <a:srgbClr val="838CD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D51AD"/>
                </a:solidFill>
                <a:latin typeface="Cairo"/>
                <a:ea typeface="Cairo"/>
                <a:cs typeface="Cairo"/>
                <a:sym typeface="Cairo"/>
              </a:rPr>
              <a:t>Value Proposition</a:t>
            </a:r>
            <a:endParaRPr sz="3600">
              <a:solidFill>
                <a:srgbClr val="DD51AD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141288" y="3592825"/>
            <a:ext cx="2861400" cy="7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DD51AD"/>
                </a:solidFill>
                <a:latin typeface="Cairo"/>
                <a:ea typeface="Cairo"/>
                <a:cs typeface="Cairo"/>
                <a:sym typeface="Cairo"/>
              </a:rPr>
              <a:t>Deep</a:t>
            </a:r>
            <a:r>
              <a:rPr lang="en" sz="1600" b="1">
                <a:solidFill>
                  <a:srgbClr val="DD51AD"/>
                </a:solidFill>
              </a:rPr>
              <a:t> </a:t>
            </a:r>
            <a:r>
              <a:rPr lang="en" sz="1800" b="1">
                <a:solidFill>
                  <a:srgbClr val="DD51AD"/>
                </a:solidFill>
                <a:latin typeface="Cairo"/>
                <a:ea typeface="Cairo"/>
                <a:cs typeface="Cairo"/>
                <a:sym typeface="Cairo"/>
              </a:rPr>
              <a:t>Understanding</a:t>
            </a:r>
            <a:endParaRPr sz="1600" b="1">
              <a:solidFill>
                <a:srgbClr val="DD51AD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336025" y="3592825"/>
            <a:ext cx="15528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D51AD"/>
                </a:solidFill>
                <a:latin typeface="Cairo"/>
                <a:ea typeface="Cairo"/>
                <a:cs typeface="Cairo"/>
                <a:sym typeface="Cairo"/>
              </a:rPr>
              <a:t>Edutainment</a:t>
            </a:r>
            <a:endParaRPr sz="1800" b="1">
              <a:solidFill>
                <a:srgbClr val="DD51AD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954275" y="3592825"/>
            <a:ext cx="21546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D51AD"/>
                </a:solidFill>
                <a:latin typeface="Cairo"/>
                <a:ea typeface="Cairo"/>
                <a:cs typeface="Cairo"/>
                <a:sym typeface="Cairo"/>
              </a:rPr>
              <a:t>Increase</a:t>
            </a:r>
            <a:r>
              <a:rPr lang="en" sz="1600" b="1">
                <a:solidFill>
                  <a:srgbClr val="DD51AD"/>
                </a:solidFill>
              </a:rPr>
              <a:t> </a:t>
            </a:r>
            <a:r>
              <a:rPr lang="en" sz="1800" b="1">
                <a:solidFill>
                  <a:srgbClr val="DD51AD"/>
                </a:solidFill>
                <a:latin typeface="Cairo"/>
                <a:ea typeface="Cairo"/>
                <a:cs typeface="Cairo"/>
                <a:sym typeface="Cairo"/>
              </a:rPr>
              <a:t>Income</a:t>
            </a:r>
            <a:endParaRPr sz="1600" b="1">
              <a:solidFill>
                <a:srgbClr val="DD51AD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625" y="2571750"/>
            <a:ext cx="903589" cy="77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1038" y="2055450"/>
            <a:ext cx="1081925" cy="12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6075" y="19109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7800" y="1957975"/>
            <a:ext cx="1227549" cy="122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ctrTitle"/>
          </p:nvPr>
        </p:nvSpPr>
        <p:spPr>
          <a:xfrm>
            <a:off x="304575" y="2571750"/>
            <a:ext cx="8520600" cy="9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Market Validation</a:t>
            </a:r>
            <a:endParaRPr sz="4800"/>
          </a:p>
        </p:txBody>
      </p:sp>
      <p:sp>
        <p:nvSpPr>
          <p:cNvPr id="91" name="Google Shape;91;p17"/>
          <p:cNvSpPr txBox="1"/>
          <p:nvPr/>
        </p:nvSpPr>
        <p:spPr>
          <a:xfrm>
            <a:off x="398750" y="1815300"/>
            <a:ext cx="72573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4650" y="1065075"/>
            <a:ext cx="2827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38CD6"/>
                </a:solidFill>
                <a:latin typeface="Cairo"/>
                <a:ea typeface="Cairo"/>
                <a:cs typeface="Cairo"/>
                <a:sym typeface="Cairo"/>
              </a:rPr>
              <a:t>Augmented Reality</a:t>
            </a:r>
            <a:endParaRPr sz="2400">
              <a:solidFill>
                <a:srgbClr val="838CD6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93950" y="1786575"/>
            <a:ext cx="30000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38CD6"/>
                </a:solidFill>
                <a:latin typeface="Cairo"/>
                <a:ea typeface="Cairo"/>
                <a:cs typeface="Cairo"/>
                <a:sym typeface="Cairo"/>
              </a:rPr>
              <a:t>Platform</a:t>
            </a:r>
            <a:endParaRPr sz="2400">
              <a:solidFill>
                <a:srgbClr val="838CD6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93950" y="2608065"/>
            <a:ext cx="30000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38CD6"/>
                </a:solidFill>
                <a:latin typeface="Cairo"/>
                <a:ea typeface="Cairo"/>
                <a:cs typeface="Cairo"/>
                <a:sym typeface="Cairo"/>
              </a:rPr>
              <a:t>Story</a:t>
            </a:r>
            <a:endParaRPr sz="2400">
              <a:solidFill>
                <a:srgbClr val="838CD6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93950" y="3437938"/>
            <a:ext cx="30000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38CD6"/>
                </a:solidFill>
                <a:latin typeface="Cairo"/>
                <a:ea typeface="Cairo"/>
                <a:cs typeface="Cairo"/>
                <a:sym typeface="Cairo"/>
              </a:rPr>
              <a:t>Audible</a:t>
            </a:r>
            <a:endParaRPr sz="2400">
              <a:solidFill>
                <a:srgbClr val="838CD6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559650" y="3640450"/>
            <a:ext cx="73359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162900" y="4303200"/>
            <a:ext cx="3000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38CD6"/>
                </a:solidFill>
                <a:latin typeface="Cairo"/>
                <a:ea typeface="Cairo"/>
                <a:cs typeface="Cairo"/>
                <a:sym typeface="Cairo"/>
              </a:rPr>
              <a:t>Arabic</a:t>
            </a:r>
            <a:endParaRPr sz="2400">
              <a:solidFill>
                <a:srgbClr val="838CD6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98" name="Google Shape;98;p17"/>
          <p:cNvCxnSpPr/>
          <p:nvPr/>
        </p:nvCxnSpPr>
        <p:spPr>
          <a:xfrm>
            <a:off x="3186825" y="1348350"/>
            <a:ext cx="59985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7"/>
          <p:cNvCxnSpPr/>
          <p:nvPr/>
        </p:nvCxnSpPr>
        <p:spPr>
          <a:xfrm rot="5400000">
            <a:off x="1565625" y="2136300"/>
            <a:ext cx="59985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625" y="1013300"/>
            <a:ext cx="696950" cy="696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7"/>
          <p:cNvCxnSpPr/>
          <p:nvPr/>
        </p:nvCxnSpPr>
        <p:spPr>
          <a:xfrm>
            <a:off x="3186825" y="2225425"/>
            <a:ext cx="59985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625" y="1874450"/>
            <a:ext cx="696950" cy="696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7"/>
          <p:cNvCxnSpPr/>
          <p:nvPr/>
        </p:nvCxnSpPr>
        <p:spPr>
          <a:xfrm>
            <a:off x="3200600" y="3044238"/>
            <a:ext cx="59985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400" y="2709188"/>
            <a:ext cx="696950" cy="696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7"/>
          <p:cNvCxnSpPr/>
          <p:nvPr/>
        </p:nvCxnSpPr>
        <p:spPr>
          <a:xfrm>
            <a:off x="3200600" y="3869488"/>
            <a:ext cx="59985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400" y="3518513"/>
            <a:ext cx="696950" cy="696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7"/>
          <p:cNvCxnSpPr/>
          <p:nvPr/>
        </p:nvCxnSpPr>
        <p:spPr>
          <a:xfrm>
            <a:off x="3200600" y="4662888"/>
            <a:ext cx="59985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400" y="4327838"/>
            <a:ext cx="696950" cy="6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4">
            <a:alphaModFix/>
          </a:blip>
          <a:srcRect l="11412" t="24154" r="7127" b="28287"/>
          <a:stretch/>
        </p:blipFill>
        <p:spPr>
          <a:xfrm>
            <a:off x="4138300" y="184850"/>
            <a:ext cx="875675" cy="723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7"/>
          <p:cNvCxnSpPr/>
          <p:nvPr/>
        </p:nvCxnSpPr>
        <p:spPr>
          <a:xfrm rot="5400000">
            <a:off x="2757700" y="2136300"/>
            <a:ext cx="59985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700" y="1013300"/>
            <a:ext cx="696950" cy="696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7"/>
          <p:cNvCxnSpPr/>
          <p:nvPr/>
        </p:nvCxnSpPr>
        <p:spPr>
          <a:xfrm rot="5400000">
            <a:off x="3963550" y="2136300"/>
            <a:ext cx="59985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550" y="1013300"/>
            <a:ext cx="696950" cy="6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4325" y="2709188"/>
            <a:ext cx="696950" cy="696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7"/>
          <p:cNvCxnSpPr/>
          <p:nvPr/>
        </p:nvCxnSpPr>
        <p:spPr>
          <a:xfrm rot="5400000">
            <a:off x="5155625" y="2136300"/>
            <a:ext cx="59985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625" y="1874450"/>
            <a:ext cx="696950" cy="6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400" y="2709188"/>
            <a:ext cx="696950" cy="6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400" y="3518513"/>
            <a:ext cx="696950" cy="6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400" y="4327838"/>
            <a:ext cx="696950" cy="6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98375" y="184850"/>
            <a:ext cx="696950" cy="6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8077" y="196900"/>
            <a:ext cx="875675" cy="7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01050" y="184850"/>
            <a:ext cx="940275" cy="7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15361" y="1847816"/>
            <a:ext cx="696950" cy="69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15361" y="2684354"/>
            <a:ext cx="696950" cy="69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15361" y="3520891"/>
            <a:ext cx="696950" cy="69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15361" y="4297641"/>
            <a:ext cx="696950" cy="69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03998" y="1845041"/>
            <a:ext cx="696950" cy="69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10886" y="3505091"/>
            <a:ext cx="696950" cy="69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10886" y="4332866"/>
            <a:ext cx="696950" cy="696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06411" y="1029641"/>
            <a:ext cx="696950" cy="69696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>
            <a:spLocks noGrp="1"/>
          </p:cNvSpPr>
          <p:nvPr>
            <p:ph type="title" idx="4294967295"/>
          </p:nvPr>
        </p:nvSpPr>
        <p:spPr>
          <a:xfrm>
            <a:off x="54650" y="97150"/>
            <a:ext cx="475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D51AD"/>
                </a:solidFill>
                <a:latin typeface="Cairo"/>
                <a:ea typeface="Cairo"/>
                <a:cs typeface="Cairo"/>
                <a:sym typeface="Cairo"/>
              </a:rPr>
              <a:t>Competitors</a:t>
            </a:r>
            <a:r>
              <a:rPr lang="en" sz="3000" b="1">
                <a:solidFill>
                  <a:srgbClr val="DD51AD"/>
                </a:solidFill>
              </a:rPr>
              <a:t> </a:t>
            </a:r>
            <a:r>
              <a:rPr lang="en" sz="3000">
                <a:solidFill>
                  <a:srgbClr val="DD51AD"/>
                </a:solidFill>
                <a:latin typeface="Cairo"/>
                <a:ea typeface="Cairo"/>
                <a:cs typeface="Cairo"/>
                <a:sym typeface="Cairo"/>
              </a:rPr>
              <a:t>Benchmarks</a:t>
            </a:r>
            <a:endParaRPr sz="3000" b="1">
              <a:solidFill>
                <a:srgbClr val="DD51A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DD51AD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DD51AD"/>
                </a:solidFill>
              </a:rPr>
              <a:t>How it works</a:t>
            </a:r>
            <a:endParaRPr b="1">
              <a:solidFill>
                <a:srgbClr val="DD51AD"/>
              </a:solidFill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 l="18945" t="3222" r="3534"/>
          <a:stretch/>
        </p:blipFill>
        <p:spPr>
          <a:xfrm>
            <a:off x="5316688" y="1735200"/>
            <a:ext cx="1707000" cy="16731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8" name="Google Shape;138;p18"/>
          <p:cNvSpPr txBox="1"/>
          <p:nvPr/>
        </p:nvSpPr>
        <p:spPr>
          <a:xfrm>
            <a:off x="1666138" y="3750175"/>
            <a:ext cx="1830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DD51AD"/>
                </a:solidFill>
              </a:rPr>
              <a:t>Mobile Phone</a:t>
            </a:r>
            <a:endParaRPr sz="1800">
              <a:solidFill>
                <a:srgbClr val="DD51AD"/>
              </a:solidFill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5537200" y="3750175"/>
            <a:ext cx="12660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D51AD"/>
                </a:solidFill>
              </a:rPr>
              <a:t>BOOKS</a:t>
            </a:r>
            <a:endParaRPr sz="1800">
              <a:solidFill>
                <a:srgbClr val="DD51A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27B8AE"/>
              </a:solidFill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l="18945" t="3222" r="3534"/>
          <a:stretch/>
        </p:blipFill>
        <p:spPr>
          <a:xfrm>
            <a:off x="1727613" y="1795150"/>
            <a:ext cx="1707000" cy="16731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125" y="1273175"/>
            <a:ext cx="2394125" cy="2394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42" name="Google Shape;142;p18"/>
          <p:cNvPicPr preferRelativeResize="0"/>
          <p:nvPr/>
        </p:nvPicPr>
        <p:blipFill rotWithShape="1">
          <a:blip r:embed="rId5">
            <a:alphaModFix/>
          </a:blip>
          <a:srcRect l="9709" t="-210" r="32326" b="209"/>
          <a:stretch/>
        </p:blipFill>
        <p:spPr>
          <a:xfrm>
            <a:off x="1384063" y="1273175"/>
            <a:ext cx="2394125" cy="2394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 t="436" b="446"/>
          <a:stretch/>
        </p:blipFill>
        <p:spPr>
          <a:xfrm>
            <a:off x="5379525" y="1475175"/>
            <a:ext cx="1446000" cy="14352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4">
            <a:alphaModFix/>
          </a:blip>
          <a:srcRect t="16912" b="16919"/>
          <a:stretch/>
        </p:blipFill>
        <p:spPr>
          <a:xfrm>
            <a:off x="2102925" y="1475175"/>
            <a:ext cx="1446000" cy="14352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49" name="Google Shape;149;p19"/>
          <p:cNvPicPr preferRelativeResize="0"/>
          <p:nvPr/>
        </p:nvPicPr>
        <p:blipFill rotWithShape="1">
          <a:blip r:embed="rId5">
            <a:alphaModFix/>
          </a:blip>
          <a:srcRect t="18201" b="18201"/>
          <a:stretch/>
        </p:blipFill>
        <p:spPr>
          <a:xfrm>
            <a:off x="6979725" y="1475175"/>
            <a:ext cx="1446000" cy="14352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50" name="Google Shape;150;p19"/>
          <p:cNvPicPr preferRelativeResize="0"/>
          <p:nvPr/>
        </p:nvPicPr>
        <p:blipFill rotWithShape="1">
          <a:blip r:embed="rId6">
            <a:alphaModFix/>
          </a:blip>
          <a:srcRect l="20233" r="35278" b="33792"/>
          <a:stretch/>
        </p:blipFill>
        <p:spPr>
          <a:xfrm>
            <a:off x="3779325" y="1475175"/>
            <a:ext cx="1446000" cy="14352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7">
            <a:alphaModFix/>
          </a:blip>
          <a:srcRect l="9231" t="1496" r="3179" b="39342"/>
          <a:stretch/>
        </p:blipFill>
        <p:spPr>
          <a:xfrm>
            <a:off x="502725" y="1475175"/>
            <a:ext cx="1446000" cy="14352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52" name="Google Shape;152;p19"/>
          <p:cNvSpPr txBox="1"/>
          <p:nvPr/>
        </p:nvSpPr>
        <p:spPr>
          <a:xfrm>
            <a:off x="3706775" y="2994625"/>
            <a:ext cx="15783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DD51AD"/>
                </a:solidFill>
                <a:latin typeface="Cairo"/>
                <a:ea typeface="Cairo"/>
                <a:cs typeface="Cairo"/>
                <a:sym typeface="Cairo"/>
              </a:rPr>
              <a:t>Abdullah Bamashmos</a:t>
            </a:r>
            <a:endParaRPr sz="1600" b="1">
              <a:solidFill>
                <a:srgbClr val="DD51AD"/>
              </a:solidFill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2216582" y="2994631"/>
            <a:ext cx="12693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D51AD"/>
                </a:solidFill>
                <a:latin typeface="Cairo"/>
                <a:ea typeface="Cairo"/>
                <a:cs typeface="Cairo"/>
                <a:sym typeface="Cairo"/>
              </a:rPr>
              <a:t>Omar Sami</a:t>
            </a:r>
            <a:endParaRPr sz="1800" b="1">
              <a:solidFill>
                <a:srgbClr val="DD51AD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5229439" y="2994631"/>
            <a:ext cx="1761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D51AD"/>
                </a:solidFill>
                <a:latin typeface="Cairo"/>
                <a:ea typeface="Cairo"/>
                <a:cs typeface="Cairo"/>
                <a:sym typeface="Cairo"/>
              </a:rPr>
              <a:t>Mohammed</a:t>
            </a:r>
            <a:r>
              <a:rPr lang="en" sz="1600" b="1">
                <a:solidFill>
                  <a:srgbClr val="DD51AD"/>
                </a:solidFill>
              </a:rPr>
              <a:t> </a:t>
            </a:r>
            <a:r>
              <a:rPr lang="en" sz="1800" b="1">
                <a:solidFill>
                  <a:srgbClr val="DD51AD"/>
                </a:solidFill>
                <a:latin typeface="Cairo"/>
                <a:ea typeface="Cairo"/>
                <a:cs typeface="Cairo"/>
                <a:sym typeface="Cairo"/>
              </a:rPr>
              <a:t>Shalaby</a:t>
            </a:r>
            <a:endParaRPr sz="1600" b="1">
              <a:solidFill>
                <a:srgbClr val="DD51AD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6829639" y="2994631"/>
            <a:ext cx="1761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solidFill>
                  <a:srgbClr val="DD51AD"/>
                </a:solidFill>
                <a:latin typeface="Cairo"/>
                <a:ea typeface="Cairo"/>
                <a:cs typeface="Cairo"/>
                <a:sym typeface="Cairo"/>
              </a:rPr>
              <a:t>Mohammed Molham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616375" y="2994617"/>
            <a:ext cx="1269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DD51AD"/>
                </a:solidFill>
                <a:latin typeface="Cairo"/>
                <a:ea typeface="Cairo"/>
                <a:cs typeface="Cairo"/>
                <a:sym typeface="Cairo"/>
              </a:rPr>
              <a:t>Faisal Alshmrani</a:t>
            </a:r>
            <a:endParaRPr sz="1800" b="1">
              <a:solidFill>
                <a:srgbClr val="DD51AD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DD51AD"/>
                </a:solidFill>
                <a:latin typeface="Cairo"/>
                <a:ea typeface="Cairo"/>
                <a:cs typeface="Cairo"/>
                <a:sym typeface="Cairo"/>
              </a:rPr>
              <a:t>Team Members</a:t>
            </a:r>
            <a:endParaRPr sz="3600">
              <a:solidFill>
                <a:srgbClr val="DD51AD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/>
        </p:nvSpPr>
        <p:spPr>
          <a:xfrm>
            <a:off x="3809763" y="2533075"/>
            <a:ext cx="18570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6759275" y="2593100"/>
            <a:ext cx="18570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50" y="239900"/>
            <a:ext cx="8515499" cy="43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Macintosh PowerPoint</Application>
  <PresentationFormat>On-screen Show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Comfortaa</vt:lpstr>
      <vt:lpstr>Cairo</vt:lpstr>
      <vt:lpstr>Arial</vt:lpstr>
      <vt:lpstr>Simple Dark</vt:lpstr>
      <vt:lpstr>PowerPoint Presentation</vt:lpstr>
      <vt:lpstr>The problem</vt:lpstr>
      <vt:lpstr>The proposed solution</vt:lpstr>
      <vt:lpstr>Value Proposition</vt:lpstr>
      <vt:lpstr>Market Validation</vt:lpstr>
      <vt:lpstr>How it works</vt:lpstr>
      <vt:lpstr>Team Members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FAISAL ALI  ABDULLAH ALSHMRANI</cp:lastModifiedBy>
  <cp:revision>1</cp:revision>
  <dcterms:modified xsi:type="dcterms:W3CDTF">2018-10-06T11:26:35Z</dcterms:modified>
</cp:coreProperties>
</file>