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 rot="10800000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553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7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66" r:id="rId12"/>
    <p:sldLayoutId id="2147483661" r:id="rId13"/>
    <p:sldLayoutId id="2147483658" r:id="rId14"/>
    <p:sldLayoutId id="2147483659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7C93-3DE3-9EC9-8E79-0839DC21C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 VOILA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BD8A2-D606-79F2-D817-24AA23105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Online Shopping Store</a:t>
            </a:r>
          </a:p>
        </p:txBody>
      </p:sp>
    </p:spTree>
    <p:extLst>
      <p:ext uri="{BB962C8B-B14F-4D97-AF65-F5344CB8AC3E}">
        <p14:creationId xmlns:p14="http://schemas.microsoft.com/office/powerpoint/2010/main" val="136720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9913" y="14238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Admin View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75652" y="733629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Remove a product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2528762"/>
            <a:ext cx="10336067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7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E9C2-E4A0-2F8C-7689-5CF1A7D2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93188"/>
            <a:ext cx="10571998" cy="970450"/>
          </a:xfrm>
        </p:spPr>
        <p:txBody>
          <a:bodyPr/>
          <a:lstStyle/>
          <a:p>
            <a:r>
              <a:rPr lang="en-US" dirty="0"/>
              <a:t>Registration Page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833804-9A26-F764-EF12-811FA9FB8920}"/>
              </a:ext>
            </a:extLst>
          </p:cNvPr>
          <p:cNvSpPr txBox="1">
            <a:spLocks/>
          </p:cNvSpPr>
          <p:nvPr/>
        </p:nvSpPr>
        <p:spPr>
          <a:xfrm>
            <a:off x="810000" y="8027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To use this website, the user/admin must register.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011776"/>
            <a:ext cx="8440017" cy="41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9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FE94-5526-D81D-B5E7-6E7F4F8C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 dirty="0"/>
              <a:t>Login Page and Logout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28C22D-EA61-6AFA-8092-948782A6348D}"/>
              </a:ext>
            </a:extLst>
          </p:cNvPr>
          <p:cNvSpPr txBox="1">
            <a:spLocks/>
          </p:cNvSpPr>
          <p:nvPr/>
        </p:nvSpPr>
        <p:spPr>
          <a:xfrm>
            <a:off x="810000" y="485225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To use this website, the user/admin must have to login to continue.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71" y="1940900"/>
            <a:ext cx="5453928" cy="447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1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E9C2-E4A0-2F8C-7689-5CF1A7D2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09" y="616992"/>
            <a:ext cx="10571998" cy="970450"/>
          </a:xfrm>
        </p:spPr>
        <p:txBody>
          <a:bodyPr/>
          <a:lstStyle/>
          <a:p>
            <a:r>
              <a:rPr lang="en-US" dirty="0" smtClean="0"/>
              <a:t>Searching for a specific item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26" y="1680430"/>
            <a:ext cx="6153218" cy="784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26" y="2464904"/>
            <a:ext cx="6153218" cy="33395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24E9C2-E4A0-2F8C-7689-5CF1A7D22D5A}"/>
              </a:ext>
            </a:extLst>
          </p:cNvPr>
          <p:cNvSpPr txBox="1">
            <a:spLocks/>
          </p:cNvSpPr>
          <p:nvPr/>
        </p:nvSpPr>
        <p:spPr>
          <a:xfrm>
            <a:off x="359426" y="-167482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User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8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FE94-5526-D81D-B5E7-6E7F4F8C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 Buttons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253" y="3363342"/>
            <a:ext cx="5877745" cy="1619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0" y="3110439"/>
            <a:ext cx="2380523" cy="27072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6FAFE94-5526-D81D-B5E7-6E7F4F8CEBD4}"/>
              </a:ext>
            </a:extLst>
          </p:cNvPr>
          <p:cNvSpPr txBox="1">
            <a:spLocks/>
          </p:cNvSpPr>
          <p:nvPr/>
        </p:nvSpPr>
        <p:spPr>
          <a:xfrm>
            <a:off x="269910" y="2020375"/>
            <a:ext cx="1125812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To select a category, the user could either press the button on the navigation panel or scroll down and select the pictorial button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099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78787"/>
            <a:ext cx="10571998" cy="970450"/>
          </a:xfrm>
        </p:spPr>
        <p:txBody>
          <a:bodyPr/>
          <a:lstStyle/>
          <a:p>
            <a:r>
              <a:rPr lang="en-US" dirty="0" smtClean="0"/>
              <a:t>Shopping Cart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10000" y="890804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0" dirty="0" smtClean="0"/>
              <a:t>Adding/Removing/Emptying</a:t>
            </a:r>
          </a:p>
          <a:p>
            <a:r>
              <a:rPr lang="en-US" sz="2400" b="0" dirty="0" smtClean="0"/>
              <a:t>Applying Coupons</a:t>
            </a:r>
            <a:endParaRPr lang="en-US" sz="2400" b="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7686" y="1985508"/>
            <a:ext cx="4297484" cy="2370482"/>
            <a:chOff x="253408" y="2544418"/>
            <a:chExt cx="4297484" cy="23704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408" y="2544418"/>
              <a:ext cx="4297484" cy="233238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574131" y="4633913"/>
              <a:ext cx="766763" cy="28098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23013" y="1985508"/>
            <a:ext cx="6039693" cy="2114845"/>
            <a:chOff x="4623013" y="2517016"/>
            <a:chExt cx="6039693" cy="211484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3013" y="2517016"/>
              <a:ext cx="6039693" cy="211484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838700" y="4235450"/>
              <a:ext cx="660400" cy="3302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50200" y="3005649"/>
              <a:ext cx="660400" cy="3302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667875" y="2675449"/>
              <a:ext cx="762000" cy="3302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86" y="4579897"/>
            <a:ext cx="6466491" cy="18274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751" y="4224608"/>
            <a:ext cx="1952898" cy="254590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124131" y="6045958"/>
            <a:ext cx="1692323" cy="204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4215" y="2238233"/>
            <a:ext cx="7405952" cy="2557967"/>
            <a:chOff x="810000" y="2662301"/>
            <a:chExt cx="6095139" cy="21338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000" y="2662301"/>
              <a:ext cx="6058746" cy="213389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2241" y="2662302"/>
              <a:ext cx="1952898" cy="2133898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810001" y="4135271"/>
            <a:ext cx="1114334" cy="504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8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Order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10000" y="141763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0" dirty="0" smtClean="0"/>
              <a:t>After placing order, the customer may press the button ‘order placed’ to check their order details</a:t>
            </a:r>
            <a:endParaRPr lang="en-US" sz="28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60" y="2549540"/>
            <a:ext cx="6249272" cy="24958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63318" y="2853570"/>
            <a:ext cx="658826" cy="244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59" y="5349468"/>
            <a:ext cx="9896836" cy="122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2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13" y="168892"/>
            <a:ext cx="10571998" cy="970450"/>
          </a:xfrm>
        </p:spPr>
        <p:txBody>
          <a:bodyPr/>
          <a:lstStyle/>
          <a:p>
            <a:r>
              <a:rPr lang="en-US" dirty="0" smtClean="0"/>
              <a:t>Admin View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5652" y="760134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Add a new product to sell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2" y="2460151"/>
            <a:ext cx="7936435" cy="396821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9913" y="14238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Admin View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5652" y="733629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Add a new product to 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72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</TotalTime>
  <Words>117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ET VOILA </vt:lpstr>
      <vt:lpstr>Registration Page</vt:lpstr>
      <vt:lpstr>Login Page and Logout</vt:lpstr>
      <vt:lpstr>Searching for a specific item</vt:lpstr>
      <vt:lpstr>Homepage Buttons</vt:lpstr>
      <vt:lpstr>Shopping Cart</vt:lpstr>
      <vt:lpstr>Checkout</vt:lpstr>
      <vt:lpstr>Place Order</vt:lpstr>
      <vt:lpstr>Admin 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 VOILA </dc:title>
  <dc:creator>Maaz Haider Shaikh</dc:creator>
  <cp:lastModifiedBy>Anis Haider Teacher O Level S004- Darakhshan Campus Karachi</cp:lastModifiedBy>
  <cp:revision>11</cp:revision>
  <dcterms:created xsi:type="dcterms:W3CDTF">2022-12-05T16:41:48Z</dcterms:created>
  <dcterms:modified xsi:type="dcterms:W3CDTF">2022-12-05T21:00:22Z</dcterms:modified>
</cp:coreProperties>
</file>