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2" autoAdjust="0"/>
    <p:restoredTop sz="94162" autoAdjust="0"/>
  </p:normalViewPr>
  <p:slideViewPr>
    <p:cSldViewPr snapToGrid="0" snapToObjects="1" showGuides="1">
      <p:cViewPr varScale="1">
        <p:scale>
          <a:sx n="67" d="100"/>
          <a:sy n="67" d="100"/>
        </p:scale>
        <p:origin x="64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ssawar Abbas" userId="e5b0e3b8b0ce2d19" providerId="LiveId" clId="{B6F70AE2-F7A0-41CF-814B-58BD376C88B9}"/>
    <pc:docChg chg="undo custSel addSld delSld modSld">
      <pc:chgData name="Tassawar Abbas" userId="e5b0e3b8b0ce2d19" providerId="LiveId" clId="{B6F70AE2-F7A0-41CF-814B-58BD376C88B9}" dt="2024-11-25T14:49:09.337" v="586" actId="47"/>
      <pc:docMkLst>
        <pc:docMk/>
      </pc:docMkLst>
      <pc:sldChg chg="modSp mod">
        <pc:chgData name="Tassawar Abbas" userId="e5b0e3b8b0ce2d19" providerId="LiveId" clId="{B6F70AE2-F7A0-41CF-814B-58BD376C88B9}" dt="2024-11-25T13:36:55.194" v="68" actId="122"/>
        <pc:sldMkLst>
          <pc:docMk/>
          <pc:sldMk cId="3237914124" sldId="256"/>
        </pc:sldMkLst>
        <pc:spChg chg="mod">
          <ac:chgData name="Tassawar Abbas" userId="e5b0e3b8b0ce2d19" providerId="LiveId" clId="{B6F70AE2-F7A0-41CF-814B-58BD376C88B9}" dt="2024-11-25T13:36:55.194" v="68" actId="122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Tassawar Abbas" userId="e5b0e3b8b0ce2d19" providerId="LiveId" clId="{B6F70AE2-F7A0-41CF-814B-58BD376C88B9}" dt="2024-11-25T13:35:56.199" v="33" actId="20577"/>
          <ac:spMkLst>
            <pc:docMk/>
            <pc:sldMk cId="3237914124" sldId="256"/>
            <ac:spMk id="3" creationId="{93383873-F31C-4E31-B4BA-B40D502705CE}"/>
          </ac:spMkLst>
        </pc:spChg>
      </pc:sldChg>
      <pc:sldChg chg="addSp delSp modSp mod">
        <pc:chgData name="Tassawar Abbas" userId="e5b0e3b8b0ce2d19" providerId="LiveId" clId="{B6F70AE2-F7A0-41CF-814B-58BD376C88B9}" dt="2024-11-25T14:14:24.686" v="250" actId="1076"/>
        <pc:sldMkLst>
          <pc:docMk/>
          <pc:sldMk cId="1957259874" sldId="258"/>
        </pc:sldMkLst>
        <pc:spChg chg="add del">
          <ac:chgData name="Tassawar Abbas" userId="e5b0e3b8b0ce2d19" providerId="LiveId" clId="{B6F70AE2-F7A0-41CF-814B-58BD376C88B9}" dt="2024-11-25T14:11:32.853" v="227"/>
          <ac:spMkLst>
            <pc:docMk/>
            <pc:sldMk cId="1957259874" sldId="258"/>
            <ac:spMk id="5" creationId="{83809D14-7C73-4A5A-A55C-EC49B1C90AA8}"/>
          </ac:spMkLst>
        </pc:spChg>
        <pc:spChg chg="mod">
          <ac:chgData name="Tassawar Abbas" userId="e5b0e3b8b0ce2d19" providerId="LiveId" clId="{B6F70AE2-F7A0-41CF-814B-58BD376C88B9}" dt="2024-11-25T14:11:53.577" v="231"/>
          <ac:spMkLst>
            <pc:docMk/>
            <pc:sldMk cId="1957259874" sldId="258"/>
            <ac:spMk id="8" creationId="{D13C2F43-A283-4FD4-9C0D-BFF93C50AC01}"/>
          </ac:spMkLst>
        </pc:spChg>
        <pc:spChg chg="mod">
          <ac:chgData name="Tassawar Abbas" userId="e5b0e3b8b0ce2d19" providerId="LiveId" clId="{B6F70AE2-F7A0-41CF-814B-58BD376C88B9}" dt="2024-11-25T14:13:01.666" v="240" actId="20577"/>
          <ac:spMkLst>
            <pc:docMk/>
            <pc:sldMk cId="1957259874" sldId="258"/>
            <ac:spMk id="10" creationId="{AE706D50-7D14-4DB8-BE17-5497AA1715EE}"/>
          </ac:spMkLst>
        </pc:spChg>
        <pc:picChg chg="add mod modCrop">
          <ac:chgData name="Tassawar Abbas" userId="e5b0e3b8b0ce2d19" providerId="LiveId" clId="{B6F70AE2-F7A0-41CF-814B-58BD376C88B9}" dt="2024-11-25T14:12:55.527" v="239" actId="1076"/>
          <ac:picMkLst>
            <pc:docMk/>
            <pc:sldMk cId="1957259874" sldId="258"/>
            <ac:picMk id="7" creationId="{B0131A25-66CC-4E65-BE86-80D8CDF47CB7}"/>
          </ac:picMkLst>
        </pc:picChg>
        <pc:picChg chg="add mod modCrop">
          <ac:chgData name="Tassawar Abbas" userId="e5b0e3b8b0ce2d19" providerId="LiveId" clId="{B6F70AE2-F7A0-41CF-814B-58BD376C88B9}" dt="2024-11-25T14:14:24.686" v="250" actId="1076"/>
          <ac:picMkLst>
            <pc:docMk/>
            <pc:sldMk cId="1957259874" sldId="258"/>
            <ac:picMk id="11" creationId="{25B0EB95-DE8B-4238-A139-001E764F551F}"/>
          </ac:picMkLst>
        </pc:picChg>
      </pc:sldChg>
      <pc:sldChg chg="addSp delSp modSp mod">
        <pc:chgData name="Tassawar Abbas" userId="e5b0e3b8b0ce2d19" providerId="LiveId" clId="{B6F70AE2-F7A0-41CF-814B-58BD376C88B9}" dt="2024-11-25T13:53:14.395" v="152" actId="13900"/>
        <pc:sldMkLst>
          <pc:docMk/>
          <pc:sldMk cId="3083623366" sldId="260"/>
        </pc:sldMkLst>
        <pc:spChg chg="del mod">
          <ac:chgData name="Tassawar Abbas" userId="e5b0e3b8b0ce2d19" providerId="LiveId" clId="{B6F70AE2-F7A0-41CF-814B-58BD376C88B9}" dt="2024-11-25T13:48:48.807" v="72"/>
          <ac:spMkLst>
            <pc:docMk/>
            <pc:sldMk cId="3083623366" sldId="260"/>
            <ac:spMk id="3" creationId="{902FD5C4-FE5F-46D2-ABC9-49FA4BB8442F}"/>
          </ac:spMkLst>
        </pc:spChg>
        <pc:spChg chg="add del">
          <ac:chgData name="Tassawar Abbas" userId="e5b0e3b8b0ce2d19" providerId="LiveId" clId="{B6F70AE2-F7A0-41CF-814B-58BD376C88B9}" dt="2024-11-25T13:48:41.568" v="70"/>
          <ac:spMkLst>
            <pc:docMk/>
            <pc:sldMk cId="3083623366" sldId="260"/>
            <ac:spMk id="4" creationId="{2F8743AB-C453-4B20-8791-96B6BFB5F926}"/>
          </ac:spMkLst>
        </pc:spChg>
        <pc:spChg chg="add mod">
          <ac:chgData name="Tassawar Abbas" userId="e5b0e3b8b0ce2d19" providerId="LiveId" clId="{B6F70AE2-F7A0-41CF-814B-58BD376C88B9}" dt="2024-11-25T13:53:14.395" v="152" actId="13900"/>
          <ac:spMkLst>
            <pc:docMk/>
            <pc:sldMk cId="3083623366" sldId="260"/>
            <ac:spMk id="6" creationId="{8CCDCDA1-B12B-454E-8378-5B7B5FDEE26D}"/>
          </ac:spMkLst>
        </pc:spChg>
      </pc:sldChg>
      <pc:sldChg chg="addSp delSp modSp mod">
        <pc:chgData name="Tassawar Abbas" userId="e5b0e3b8b0ce2d19" providerId="LiveId" clId="{B6F70AE2-F7A0-41CF-814B-58BD376C88B9}" dt="2024-11-25T13:59:04.177" v="205" actId="1076"/>
        <pc:sldMkLst>
          <pc:docMk/>
          <pc:sldMk cId="710623681" sldId="261"/>
        </pc:sldMkLst>
        <pc:spChg chg="add del mod">
          <ac:chgData name="Tassawar Abbas" userId="e5b0e3b8b0ce2d19" providerId="LiveId" clId="{B6F70AE2-F7A0-41CF-814B-58BD376C88B9}" dt="2024-11-25T13:55:26.032" v="157"/>
          <ac:spMkLst>
            <pc:docMk/>
            <pc:sldMk cId="710623681" sldId="261"/>
            <ac:spMk id="3" creationId="{8C466AEA-16AA-4AF1-AE7F-0DE3B23A64A0}"/>
          </ac:spMkLst>
        </pc:spChg>
        <pc:spChg chg="mod">
          <ac:chgData name="Tassawar Abbas" userId="e5b0e3b8b0ce2d19" providerId="LiveId" clId="{B6F70AE2-F7A0-41CF-814B-58BD376C88B9}" dt="2024-11-25T13:56:57.880" v="172" actId="5793"/>
          <ac:spMkLst>
            <pc:docMk/>
            <pc:sldMk cId="710623681" sldId="261"/>
            <ac:spMk id="5" creationId="{DC710A13-9821-054D-8648-FB592F1CDDDF}"/>
          </ac:spMkLst>
        </pc:spChg>
        <pc:spChg chg="add del">
          <ac:chgData name="Tassawar Abbas" userId="e5b0e3b8b0ce2d19" providerId="LiveId" clId="{B6F70AE2-F7A0-41CF-814B-58BD376C88B9}" dt="2024-11-25T13:55:50.791" v="159"/>
          <ac:spMkLst>
            <pc:docMk/>
            <pc:sldMk cId="710623681" sldId="261"/>
            <ac:spMk id="6" creationId="{3A001E54-8901-49F3-BD05-A883D4A75E8B}"/>
          </ac:spMkLst>
        </pc:spChg>
        <pc:spChg chg="add del">
          <ac:chgData name="Tassawar Abbas" userId="e5b0e3b8b0ce2d19" providerId="LiveId" clId="{B6F70AE2-F7A0-41CF-814B-58BD376C88B9}" dt="2024-11-25T13:55:59.812" v="162"/>
          <ac:spMkLst>
            <pc:docMk/>
            <pc:sldMk cId="710623681" sldId="261"/>
            <ac:spMk id="7" creationId="{81FB9BA1-207E-472D-AC39-44F3CD6F7E57}"/>
          </ac:spMkLst>
        </pc:spChg>
        <pc:spChg chg="add del mod">
          <ac:chgData name="Tassawar Abbas" userId="e5b0e3b8b0ce2d19" providerId="LiveId" clId="{B6F70AE2-F7A0-41CF-814B-58BD376C88B9}" dt="2024-11-25T13:56:54.517" v="170"/>
          <ac:spMkLst>
            <pc:docMk/>
            <pc:sldMk cId="710623681" sldId="261"/>
            <ac:spMk id="8" creationId="{CA0D6D41-0984-4FBD-9C5E-32E70D3C3C8E}"/>
          </ac:spMkLst>
        </pc:spChg>
        <pc:spChg chg="add mod">
          <ac:chgData name="Tassawar Abbas" userId="e5b0e3b8b0ce2d19" providerId="LiveId" clId="{B6F70AE2-F7A0-41CF-814B-58BD376C88B9}" dt="2024-11-25T13:59:04.177" v="205" actId="1076"/>
          <ac:spMkLst>
            <pc:docMk/>
            <pc:sldMk cId="710623681" sldId="261"/>
            <ac:spMk id="10" creationId="{7CAE81C6-3D9C-4474-8368-44D8831F1509}"/>
          </ac:spMkLst>
        </pc:spChg>
      </pc:sldChg>
      <pc:sldChg chg="addSp delSp modSp mod">
        <pc:chgData name="Tassawar Abbas" userId="e5b0e3b8b0ce2d19" providerId="LiveId" clId="{B6F70AE2-F7A0-41CF-814B-58BD376C88B9}" dt="2024-11-25T14:09:51.336" v="223" actId="14100"/>
        <pc:sldMkLst>
          <pc:docMk/>
          <pc:sldMk cId="452859177" sldId="262"/>
        </pc:sldMkLst>
        <pc:spChg chg="add del mod">
          <ac:chgData name="Tassawar Abbas" userId="e5b0e3b8b0ce2d19" providerId="LiveId" clId="{B6F70AE2-F7A0-41CF-814B-58BD376C88B9}" dt="2024-11-25T14:08:27.215" v="210"/>
          <ac:spMkLst>
            <pc:docMk/>
            <pc:sldMk cId="452859177" sldId="262"/>
            <ac:spMk id="3" creationId="{902FD5C4-FE5F-46D2-ABC9-49FA4BB8442F}"/>
          </ac:spMkLst>
        </pc:spChg>
        <pc:spChg chg="add del mod">
          <ac:chgData name="Tassawar Abbas" userId="e5b0e3b8b0ce2d19" providerId="LiveId" clId="{B6F70AE2-F7A0-41CF-814B-58BD376C88B9}" dt="2024-11-25T14:08:11.672" v="209"/>
          <ac:spMkLst>
            <pc:docMk/>
            <pc:sldMk cId="452859177" sldId="262"/>
            <ac:spMk id="4" creationId="{8577C743-CB6E-497F-929B-6B9D5D6DD75A}"/>
          </ac:spMkLst>
        </pc:spChg>
        <pc:spChg chg="add mod">
          <ac:chgData name="Tassawar Abbas" userId="e5b0e3b8b0ce2d19" providerId="LiveId" clId="{B6F70AE2-F7A0-41CF-814B-58BD376C88B9}" dt="2024-11-25T14:09:51.336" v="223" actId="14100"/>
          <ac:spMkLst>
            <pc:docMk/>
            <pc:sldMk cId="452859177" sldId="262"/>
            <ac:spMk id="6" creationId="{E4DF0828-DE9C-4973-85D4-CEC594C2EAB7}"/>
          </ac:spMkLst>
        </pc:spChg>
      </pc:sldChg>
      <pc:sldChg chg="addSp delSp modSp mod">
        <pc:chgData name="Tassawar Abbas" userId="e5b0e3b8b0ce2d19" providerId="LiveId" clId="{B6F70AE2-F7A0-41CF-814B-58BD376C88B9}" dt="2024-11-25T14:19:21.486" v="304" actId="207"/>
        <pc:sldMkLst>
          <pc:docMk/>
          <pc:sldMk cId="545569246" sldId="264"/>
        </pc:sldMkLst>
        <pc:spChg chg="mod">
          <ac:chgData name="Tassawar Abbas" userId="e5b0e3b8b0ce2d19" providerId="LiveId" clId="{B6F70AE2-F7A0-41CF-814B-58BD376C88B9}" dt="2024-11-25T14:19:09.692" v="301" actId="27636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Tassawar Abbas" userId="e5b0e3b8b0ce2d19" providerId="LiveId" clId="{B6F70AE2-F7A0-41CF-814B-58BD376C88B9}" dt="2024-11-25T14:19:21.486" v="304" actId="207"/>
          <ac:spMkLst>
            <pc:docMk/>
            <pc:sldMk cId="545569246" sldId="264"/>
            <ac:spMk id="4" creationId="{ACA6A89D-097D-4968-A07A-39A5B4F78A62}"/>
          </ac:spMkLst>
        </pc:spChg>
        <pc:spChg chg="add del">
          <ac:chgData name="Tassawar Abbas" userId="e5b0e3b8b0ce2d19" providerId="LiveId" clId="{B6F70AE2-F7A0-41CF-814B-58BD376C88B9}" dt="2024-11-25T14:16:58.978" v="252"/>
          <ac:spMkLst>
            <pc:docMk/>
            <pc:sldMk cId="545569246" sldId="264"/>
            <ac:spMk id="5" creationId="{F06592EC-2E9B-4557-828E-1663D0C4927C}"/>
          </ac:spMkLst>
        </pc:spChg>
        <pc:spChg chg="add del">
          <ac:chgData name="Tassawar Abbas" userId="e5b0e3b8b0ce2d19" providerId="LiveId" clId="{B6F70AE2-F7A0-41CF-814B-58BD376C88B9}" dt="2024-11-25T14:18:23.484" v="272"/>
          <ac:spMkLst>
            <pc:docMk/>
            <pc:sldMk cId="545569246" sldId="264"/>
            <ac:spMk id="6" creationId="{0F3C6D22-8836-470A-A9B6-C7B236A3564E}"/>
          </ac:spMkLst>
        </pc:spChg>
      </pc:sldChg>
      <pc:sldChg chg="modSp mod">
        <pc:chgData name="Tassawar Abbas" userId="e5b0e3b8b0ce2d19" providerId="LiveId" clId="{B6F70AE2-F7A0-41CF-814B-58BD376C88B9}" dt="2024-11-25T14:32:43.230" v="425" actId="115"/>
        <pc:sldMkLst>
          <pc:docMk/>
          <pc:sldMk cId="9691683" sldId="267"/>
        </pc:sldMkLst>
        <pc:spChg chg="mod">
          <ac:chgData name="Tassawar Abbas" userId="e5b0e3b8b0ce2d19" providerId="LiveId" clId="{B6F70AE2-F7A0-41CF-814B-58BD376C88B9}" dt="2024-11-25T14:32:43.230" v="425" actId="115"/>
          <ac:spMkLst>
            <pc:docMk/>
            <pc:sldMk cId="9691683" sldId="267"/>
            <ac:spMk id="3" creationId="{902FD5C4-FE5F-46D2-ABC9-49FA4BB8442F}"/>
          </ac:spMkLst>
        </pc:spChg>
      </pc:sldChg>
      <pc:sldChg chg="addSp modSp mod">
        <pc:chgData name="Tassawar Abbas" userId="e5b0e3b8b0ce2d19" providerId="LiveId" clId="{B6F70AE2-F7A0-41CF-814B-58BD376C88B9}" dt="2024-11-25T14:35:06.634" v="432" actId="14100"/>
        <pc:sldMkLst>
          <pc:docMk/>
          <pc:sldMk cId="916853615" sldId="268"/>
        </pc:sldMkLst>
        <pc:spChg chg="mod">
          <ac:chgData name="Tassawar Abbas" userId="e5b0e3b8b0ce2d19" providerId="LiveId" clId="{B6F70AE2-F7A0-41CF-814B-58BD376C88B9}" dt="2024-11-25T14:34:33.501" v="426" actId="6549"/>
          <ac:spMkLst>
            <pc:docMk/>
            <pc:sldMk cId="916853615" sldId="268"/>
            <ac:spMk id="8" creationId="{EFCC0E64-0E5B-4BA1-BC72-30FA1DE96F29}"/>
          </ac:spMkLst>
        </pc:spChg>
        <pc:picChg chg="add mod modCrop">
          <ac:chgData name="Tassawar Abbas" userId="e5b0e3b8b0ce2d19" providerId="LiveId" clId="{B6F70AE2-F7A0-41CF-814B-58BD376C88B9}" dt="2024-11-25T14:35:06.634" v="432" actId="14100"/>
          <ac:picMkLst>
            <pc:docMk/>
            <pc:sldMk cId="916853615" sldId="268"/>
            <ac:picMk id="4" creationId="{DE14B883-F15C-4D5E-BD7C-A60708DD98FF}"/>
          </ac:picMkLst>
        </pc:picChg>
      </pc:sldChg>
      <pc:sldChg chg="addSp modSp mod">
        <pc:chgData name="Tassawar Abbas" userId="e5b0e3b8b0ce2d19" providerId="LiveId" clId="{B6F70AE2-F7A0-41CF-814B-58BD376C88B9}" dt="2024-11-25T14:36:03.226" v="439" actId="14100"/>
        <pc:sldMkLst>
          <pc:docMk/>
          <pc:sldMk cId="3266127139" sldId="269"/>
        </pc:sldMkLst>
        <pc:spChg chg="mod">
          <ac:chgData name="Tassawar Abbas" userId="e5b0e3b8b0ce2d19" providerId="LiveId" clId="{B6F70AE2-F7A0-41CF-814B-58BD376C88B9}" dt="2024-11-25T14:35:17.991" v="433" actId="20577"/>
          <ac:spMkLst>
            <pc:docMk/>
            <pc:sldMk cId="3266127139" sldId="269"/>
            <ac:spMk id="8" creationId="{EFCC0E64-0E5B-4BA1-BC72-30FA1DE96F29}"/>
          </ac:spMkLst>
        </pc:spChg>
        <pc:picChg chg="add mod modCrop">
          <ac:chgData name="Tassawar Abbas" userId="e5b0e3b8b0ce2d19" providerId="LiveId" clId="{B6F70AE2-F7A0-41CF-814B-58BD376C88B9}" dt="2024-11-25T14:36:03.226" v="439" actId="14100"/>
          <ac:picMkLst>
            <pc:docMk/>
            <pc:sldMk cId="3266127139" sldId="269"/>
            <ac:picMk id="4" creationId="{751A330C-F8B1-441D-B529-57A84E8F7FFE}"/>
          </ac:picMkLst>
        </pc:picChg>
      </pc:sldChg>
      <pc:sldChg chg="addSp modSp mod">
        <pc:chgData name="Tassawar Abbas" userId="e5b0e3b8b0ce2d19" providerId="LiveId" clId="{B6F70AE2-F7A0-41CF-814B-58BD376C88B9}" dt="2024-11-25T14:37:03.074" v="446" actId="14100"/>
        <pc:sldMkLst>
          <pc:docMk/>
          <pc:sldMk cId="3517973280" sldId="270"/>
        </pc:sldMkLst>
        <pc:spChg chg="mod">
          <ac:chgData name="Tassawar Abbas" userId="e5b0e3b8b0ce2d19" providerId="LiveId" clId="{B6F70AE2-F7A0-41CF-814B-58BD376C88B9}" dt="2024-11-25T14:36:15.879" v="440" actId="6549"/>
          <ac:spMkLst>
            <pc:docMk/>
            <pc:sldMk cId="3517973280" sldId="270"/>
            <ac:spMk id="8" creationId="{EFCC0E64-0E5B-4BA1-BC72-30FA1DE96F29}"/>
          </ac:spMkLst>
        </pc:spChg>
        <pc:picChg chg="add mod modCrop">
          <ac:chgData name="Tassawar Abbas" userId="e5b0e3b8b0ce2d19" providerId="LiveId" clId="{B6F70AE2-F7A0-41CF-814B-58BD376C88B9}" dt="2024-11-25T14:37:03.074" v="446" actId="14100"/>
          <ac:picMkLst>
            <pc:docMk/>
            <pc:sldMk cId="3517973280" sldId="270"/>
            <ac:picMk id="4" creationId="{9933ED39-AB8E-4811-AC59-C66806378C19}"/>
          </ac:picMkLst>
        </pc:picChg>
      </pc:sldChg>
      <pc:sldChg chg="addSp delSp modSp mod">
        <pc:chgData name="Tassawar Abbas" userId="e5b0e3b8b0ce2d19" providerId="LiveId" clId="{B6F70AE2-F7A0-41CF-814B-58BD376C88B9}" dt="2024-11-25T14:39:38.692" v="451" actId="14100"/>
        <pc:sldMkLst>
          <pc:docMk/>
          <pc:sldMk cId="2161130591" sldId="272"/>
        </pc:sldMkLst>
        <pc:spChg chg="add mod">
          <ac:chgData name="Tassawar Abbas" userId="e5b0e3b8b0ce2d19" providerId="LiveId" clId="{B6F70AE2-F7A0-41CF-814B-58BD376C88B9}" dt="2024-11-25T14:39:38.692" v="451" actId="14100"/>
          <ac:spMkLst>
            <pc:docMk/>
            <pc:sldMk cId="2161130591" sldId="272"/>
            <ac:spMk id="4" creationId="{8282E52E-F13B-42F1-B9FF-A4B128DF9178}"/>
          </ac:spMkLst>
        </pc:spChg>
        <pc:spChg chg="del mod">
          <ac:chgData name="Tassawar Abbas" userId="e5b0e3b8b0ce2d19" providerId="LiveId" clId="{B6F70AE2-F7A0-41CF-814B-58BD376C88B9}" dt="2024-11-25T14:39:26.226" v="449"/>
          <ac:spMkLst>
            <pc:docMk/>
            <pc:sldMk cId="2161130591" sldId="272"/>
            <ac:spMk id="5" creationId="{28684E62-A9F8-4E7A-AB01-78893062A1B4}"/>
          </ac:spMkLst>
        </pc:spChg>
      </pc:sldChg>
      <pc:sldChg chg="addSp delSp modSp mod">
        <pc:chgData name="Tassawar Abbas" userId="e5b0e3b8b0ce2d19" providerId="LiveId" clId="{B6F70AE2-F7A0-41CF-814B-58BD376C88B9}" dt="2024-11-25T14:42:47.532" v="545" actId="207"/>
        <pc:sldMkLst>
          <pc:docMk/>
          <pc:sldMk cId="647271476" sldId="273"/>
        </pc:sldMkLst>
        <pc:spChg chg="mod">
          <ac:chgData name="Tassawar Abbas" userId="e5b0e3b8b0ce2d19" providerId="LiveId" clId="{B6F70AE2-F7A0-41CF-814B-58BD376C88B9}" dt="2024-11-25T14:41:35.832" v="498" actId="207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Tassawar Abbas" userId="e5b0e3b8b0ce2d19" providerId="LiveId" clId="{B6F70AE2-F7A0-41CF-814B-58BD376C88B9}" dt="2024-11-25T14:42:47.532" v="545" actId="207"/>
          <ac:spMkLst>
            <pc:docMk/>
            <pc:sldMk cId="647271476" sldId="273"/>
            <ac:spMk id="4" creationId="{ACA6A89D-097D-4968-A07A-39A5B4F78A62}"/>
          </ac:spMkLst>
        </pc:spChg>
        <pc:spChg chg="add del mod">
          <ac:chgData name="Tassawar Abbas" userId="e5b0e3b8b0ce2d19" providerId="LiveId" clId="{B6F70AE2-F7A0-41CF-814B-58BD376C88B9}" dt="2024-11-25T14:41:00.245" v="459"/>
          <ac:spMkLst>
            <pc:docMk/>
            <pc:sldMk cId="647271476" sldId="273"/>
            <ac:spMk id="5" creationId="{9C6E2474-C589-4319-B695-D2373140604C}"/>
          </ac:spMkLst>
        </pc:spChg>
        <pc:spChg chg="add del">
          <ac:chgData name="Tassawar Abbas" userId="e5b0e3b8b0ce2d19" providerId="LiveId" clId="{B6F70AE2-F7A0-41CF-814B-58BD376C88B9}" dt="2024-11-25T14:41:58.199" v="500"/>
          <ac:spMkLst>
            <pc:docMk/>
            <pc:sldMk cId="647271476" sldId="273"/>
            <ac:spMk id="6" creationId="{82C1E2B3-E9BD-4C3C-A8B5-4067163740F5}"/>
          </ac:spMkLst>
        </pc:spChg>
      </pc:sldChg>
      <pc:sldChg chg="modSp mod">
        <pc:chgData name="Tassawar Abbas" userId="e5b0e3b8b0ce2d19" providerId="LiveId" clId="{B6F70AE2-F7A0-41CF-814B-58BD376C88B9}" dt="2024-11-25T14:44:28.295" v="580" actId="27636"/>
        <pc:sldMkLst>
          <pc:docMk/>
          <pc:sldMk cId="1630123617" sldId="274"/>
        </pc:sldMkLst>
        <pc:spChg chg="mod">
          <ac:chgData name="Tassawar Abbas" userId="e5b0e3b8b0ce2d19" providerId="LiveId" clId="{B6F70AE2-F7A0-41CF-814B-58BD376C88B9}" dt="2024-11-25T14:44:28.295" v="580" actId="27636"/>
          <ac:spMkLst>
            <pc:docMk/>
            <pc:sldMk cId="1630123617" sldId="274"/>
            <ac:spMk id="5" creationId="{28684E62-A9F8-4E7A-AB01-78893062A1B4}"/>
          </ac:spMkLst>
        </pc:spChg>
      </pc:sldChg>
      <pc:sldChg chg="modSp add del mod">
        <pc:chgData name="Tassawar Abbas" userId="e5b0e3b8b0ce2d19" providerId="LiveId" clId="{B6F70AE2-F7A0-41CF-814B-58BD376C88B9}" dt="2024-11-25T14:49:07.650" v="584" actId="47"/>
        <pc:sldMkLst>
          <pc:docMk/>
          <pc:sldMk cId="3410008520" sldId="275"/>
        </pc:sldMkLst>
        <pc:spChg chg="mod">
          <ac:chgData name="Tassawar Abbas" userId="e5b0e3b8b0ce2d19" providerId="LiveId" clId="{B6F70AE2-F7A0-41CF-814B-58BD376C88B9}" dt="2024-11-25T14:49:03.791" v="583" actId="6549"/>
          <ac:spMkLst>
            <pc:docMk/>
            <pc:sldMk cId="3410008520" sldId="275"/>
            <ac:spMk id="5" creationId="{28684E62-A9F8-4E7A-AB01-78893062A1B4}"/>
          </ac:spMkLst>
        </pc:spChg>
      </pc:sldChg>
      <pc:sldChg chg="del">
        <pc:chgData name="Tassawar Abbas" userId="e5b0e3b8b0ce2d19" providerId="LiveId" clId="{B6F70AE2-F7A0-41CF-814B-58BD376C88B9}" dt="2024-11-25T14:49:08.727" v="585" actId="47"/>
        <pc:sldMkLst>
          <pc:docMk/>
          <pc:sldMk cId="3078551498" sldId="276"/>
        </pc:sldMkLst>
      </pc:sldChg>
      <pc:sldChg chg="del">
        <pc:chgData name="Tassawar Abbas" userId="e5b0e3b8b0ce2d19" providerId="LiveId" clId="{B6F70AE2-F7A0-41CF-814B-58BD376C88B9}" dt="2024-11-25T14:49:09.337" v="586" actId="47"/>
        <pc:sldMkLst>
          <pc:docMk/>
          <pc:sldMk cId="1817399028" sldId="277"/>
        </pc:sldMkLst>
      </pc:sldChg>
      <pc:sldChg chg="addSp delSp modSp mod">
        <pc:chgData name="Tassawar Abbas" userId="e5b0e3b8b0ce2d19" providerId="LiveId" clId="{B6F70AE2-F7A0-41CF-814B-58BD376C88B9}" dt="2024-11-25T14:28:03.472" v="338" actId="14100"/>
        <pc:sldMkLst>
          <pc:docMk/>
          <pc:sldMk cId="1074638838" sldId="278"/>
        </pc:sldMkLst>
        <pc:spChg chg="mod">
          <ac:chgData name="Tassawar Abbas" userId="e5b0e3b8b0ce2d19" providerId="LiveId" clId="{B6F70AE2-F7A0-41CF-814B-58BD376C88B9}" dt="2024-11-25T14:20:31.759" v="310" actId="20577"/>
          <ac:spMkLst>
            <pc:docMk/>
            <pc:sldMk cId="1074638838" sldId="278"/>
            <ac:spMk id="8" creationId="{D13C2F43-A283-4FD4-9C0D-BFF93C50AC01}"/>
          </ac:spMkLst>
        </pc:spChg>
        <pc:spChg chg="mod">
          <ac:chgData name="Tassawar Abbas" userId="e5b0e3b8b0ce2d19" providerId="LiveId" clId="{B6F70AE2-F7A0-41CF-814B-58BD376C88B9}" dt="2024-11-25T14:21:14.516" v="323" actId="20577"/>
          <ac:spMkLst>
            <pc:docMk/>
            <pc:sldMk cId="1074638838" sldId="278"/>
            <ac:spMk id="10" creationId="{AE706D50-7D14-4DB8-BE17-5497AA1715EE}"/>
          </ac:spMkLst>
        </pc:spChg>
        <pc:picChg chg="add del mod modCrop">
          <ac:chgData name="Tassawar Abbas" userId="e5b0e3b8b0ce2d19" providerId="LiveId" clId="{B6F70AE2-F7A0-41CF-814B-58BD376C88B9}" dt="2024-11-25T14:26:33.070" v="324" actId="478"/>
          <ac:picMkLst>
            <pc:docMk/>
            <pc:sldMk cId="1074638838" sldId="278"/>
            <ac:picMk id="6" creationId="{D1C48B08-5A48-4958-92C5-F02049E1D79F}"/>
          </ac:picMkLst>
        </pc:picChg>
        <pc:picChg chg="add mod modCrop">
          <ac:chgData name="Tassawar Abbas" userId="e5b0e3b8b0ce2d19" providerId="LiveId" clId="{B6F70AE2-F7A0-41CF-814B-58BD376C88B9}" dt="2024-11-25T14:27:04.875" v="331" actId="1076"/>
          <ac:picMkLst>
            <pc:docMk/>
            <pc:sldMk cId="1074638838" sldId="278"/>
            <ac:picMk id="9" creationId="{04678F1F-5512-480E-BBE5-E34CC66DD6ED}"/>
          </ac:picMkLst>
        </pc:picChg>
        <pc:picChg chg="add mod modCrop">
          <ac:chgData name="Tassawar Abbas" userId="e5b0e3b8b0ce2d19" providerId="LiveId" clId="{B6F70AE2-F7A0-41CF-814B-58BD376C88B9}" dt="2024-11-25T14:28:03.472" v="338" actId="14100"/>
          <ac:picMkLst>
            <pc:docMk/>
            <pc:sldMk cId="1074638838" sldId="278"/>
            <ac:picMk id="12" creationId="{355B1ABF-C329-4B15-AC56-91098C13E363}"/>
          </ac:picMkLst>
        </pc:picChg>
      </pc:sldChg>
      <pc:sldChg chg="addSp delSp modSp mod">
        <pc:chgData name="Tassawar Abbas" userId="e5b0e3b8b0ce2d19" providerId="LiveId" clId="{B6F70AE2-F7A0-41CF-814B-58BD376C88B9}" dt="2024-11-25T14:31:18.658" v="422" actId="1076"/>
        <pc:sldMkLst>
          <pc:docMk/>
          <pc:sldMk cId="2659604895" sldId="279"/>
        </pc:sldMkLst>
        <pc:spChg chg="mod">
          <ac:chgData name="Tassawar Abbas" userId="e5b0e3b8b0ce2d19" providerId="LiveId" clId="{B6F70AE2-F7A0-41CF-814B-58BD376C88B9}" dt="2024-11-25T14:31:18.658" v="422" actId="1076"/>
          <ac:spMkLst>
            <pc:docMk/>
            <pc:sldMk cId="2659604895" sldId="279"/>
            <ac:spMk id="2" creationId="{65C3525F-7CB4-4C06-B037-C81D2DED9B80}"/>
          </ac:spMkLst>
        </pc:spChg>
        <pc:spChg chg="mod">
          <ac:chgData name="Tassawar Abbas" userId="e5b0e3b8b0ce2d19" providerId="LiveId" clId="{B6F70AE2-F7A0-41CF-814B-58BD376C88B9}" dt="2024-11-25T14:30:07.798" v="380" actId="207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Tassawar Abbas" userId="e5b0e3b8b0ce2d19" providerId="LiveId" clId="{B6F70AE2-F7A0-41CF-814B-58BD376C88B9}" dt="2024-11-25T14:31:08.223" v="421" actId="12"/>
          <ac:spMkLst>
            <pc:docMk/>
            <pc:sldMk cId="2659604895" sldId="279"/>
            <ac:spMk id="4" creationId="{ACA6A89D-097D-4968-A07A-39A5B4F78A62}"/>
          </ac:spMkLst>
        </pc:spChg>
        <pc:spChg chg="add del">
          <ac:chgData name="Tassawar Abbas" userId="e5b0e3b8b0ce2d19" providerId="LiveId" clId="{B6F70AE2-F7A0-41CF-814B-58BD376C88B9}" dt="2024-11-25T14:29:33.726" v="343"/>
          <ac:spMkLst>
            <pc:docMk/>
            <pc:sldMk cId="2659604895" sldId="279"/>
            <ac:spMk id="5" creationId="{CD0A1BBD-6B2F-4E30-BD9A-B99A0366DA7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E659B"/>
                </a:solidFill>
              </a:rPr>
              <a:t>Data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Tassawar Abbas</a:t>
            </a:r>
          </a:p>
          <a:p>
            <a:pPr marL="0" indent="0">
              <a:buNone/>
            </a:pPr>
            <a:r>
              <a:rPr lang="en-US" dirty="0"/>
              <a:t>25-11-2024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365125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Relational databases like MySQL and PostgreSQL continue to dominate due to their robust features and wide adoption in traditional applications.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NoSQL databases such as MongoDB and Cassandra are growing rapidly, driven by the need for scalability and flexibility in handling unstructured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Cloud-based database solutions like AWS RDS and Google </a:t>
            </a:r>
            <a:r>
              <a:rPr lang="en-US" dirty="0" err="1">
                <a:solidFill>
                  <a:schemeClr val="tx1"/>
                </a:solidFill>
              </a:rPr>
              <a:t>BigQuery</a:t>
            </a:r>
            <a:r>
              <a:rPr lang="en-US" dirty="0">
                <a:solidFill>
                  <a:schemeClr val="tx1"/>
                </a:solidFill>
              </a:rPr>
              <a:t> are becoming more prevalent, reflecting the shift towards cloud infrastructure.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Developers and database administrators must adapt by gaining expertise in both relational and NoSQL databases to meet diverse project requirements.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Organizations should consider integrating NoSQL databases for handling big data and real-time analytics to improve performance.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Businesses migrating to the cloud need to invest in cloud-based database solutions to reduce infrastructure costs and enhance scalability.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u="sng" dirty="0"/>
              <a:t>https://github.com/abbas829/cognos_work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4B883-F15C-4D5E-BD7C-A60708DD9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1" t="19777" r="18671" b="5302"/>
          <a:stretch/>
        </p:blipFill>
        <p:spPr>
          <a:xfrm>
            <a:off x="838200" y="1357314"/>
            <a:ext cx="10515600" cy="468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A330C-F8B1-441D-B529-57A84E8F7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1" t="20194" r="18906" b="9564"/>
          <a:stretch/>
        </p:blipFill>
        <p:spPr>
          <a:xfrm>
            <a:off x="838200" y="1385889"/>
            <a:ext cx="10515600" cy="46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3ED39-AB8E-4811-AC59-C66806378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86" t="19777" r="18554" b="14775"/>
          <a:stretch/>
        </p:blipFill>
        <p:spPr>
          <a:xfrm>
            <a:off x="838200" y="1357313"/>
            <a:ext cx="10515600" cy="468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282E52E-F13B-42F1-B9FF-A4B128DF917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2392566"/>
            <a:ext cx="5181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presentation highlights evolving trends in programming languages and databases, showcasing Python's dominance and the rise of NoSQL and cloud-based solutions. Insights emphasize adapting to industry demands, upskilling for emerging technologies, and balancing legacy systems with innovation. These findings guide businesses and professionals toward informed decisions and competitive strategies.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Python remains the most in-demand programming language due to its versatility in AI, data science, and web development.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NoSQL and cloud-based databases are rapidly growing, driven by the need for scalability and real-time analytics.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Emerging technologies like Rust and Go are gaining traction, while traditional tools like PHP are declining.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Developers should prioritize learning Python, Rust, and Go to align with market demands and future opportunities.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Businesses should adopt NoSQL and cloud-based databases to enhance performance and scalability.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Educational institutions need to update their curricula to focus on modern languages and database technologies.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dominance of Python and the rise of modern languages like Rust and Go emphasize the need for adaptability in technology skills.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NoSQL and cloud-based databases are transforming data management, offering scalability and flexibility for modern applications.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evolving tech landscape underscores the importance of continuous learning and upskilling for professionals and organizations.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Strategic adoption of emerging tools and technologies ensures long-term growth, competitiveness, and operational efficiency.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8CCDCDA1-B12B-454E-8378-5B7B5FDEE26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129089" y="1809196"/>
            <a:ext cx="722471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analysis investigates current and future trends in programming languages and databases to understand shifts in demand and usage.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was gathered from multiple sources, including job postings, dashboards, and surveys, ensuring comprehensive coverage.</a:t>
            </a:r>
          </a:p>
          <a:p>
            <a:pPr marL="800100" marR="0" lvl="0" indent="-2571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 popularity trends are highlighted with insights into emerging technologies.</a:t>
            </a:r>
          </a:p>
          <a:p>
            <a:pPr marL="800100" marR="0" lvl="0" indent="-2571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trends showcase shifts in preferences driven by scalability and performance needs.</a:t>
            </a:r>
          </a:p>
          <a:p>
            <a:pPr marL="800100" marR="0" lvl="0" indent="-2571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 trends are 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analyzed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correlate with demand and industry relevance.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Findings reveal actionable insights for developers, educators, and businesses to align skills and strategies.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Implications suggest adapting to industry trends for career growth and technological advancement.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study provides a forward-looking perspective, aiding informed decision-making for stakeholders </a:t>
            </a:r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E81C6-3D9C-4474-8368-44D8831F1509}"/>
              </a:ext>
            </a:extLst>
          </p:cNvPr>
          <p:cNvSpPr txBox="1"/>
          <p:nvPr/>
        </p:nvSpPr>
        <p:spPr>
          <a:xfrm>
            <a:off x="4048708" y="1690688"/>
            <a:ext cx="764786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 study aims to explore trends in programming languages and database technologies, focusing on their relevance to the evolving tech landscape.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 scope includes analyzing current usage patterns, future projections, and their implications for developers, businesses, and educators.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Data sources include job postings, Cognos dashboards, and web scraping, providing a comprehensive and accurate dataset.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 insights generated aim to guide stakeholders in decision-making and adapting to changing industry demands.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Emphasis is placed on identifying high-demand technologies for skill development and strategic planning.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Key findings highlight opportunities in emerging tools and techniques for long-term growth.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4DF0828-DE9C-4973-85D4-CEC594C2EAB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284663" y="1680044"/>
            <a:ext cx="712528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Acquisition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was sourced from diverse platforms, including APIs, web scraping, and Cognos dashboards, to ensure comprehensive coverage.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PK" altLang="en-PK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raw data was cleaned by removing inconsistencies, duplicates, and missing values to improve data quality and reliability.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Tools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Analytical methods involved the use of Python for programming, Excel for preliminary data handling, and Power BI for creating interactive visualizations.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PK" altLang="en-PK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Insights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Statistical models and trend analysis were employed to identify key insights and predict future developments.</a:t>
            </a:r>
          </a:p>
          <a:p>
            <a:pPr marL="8001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 was conducted to understand data distribution, correlations, and anomalies.</a:t>
            </a:r>
          </a:p>
          <a:p>
            <a:pPr marL="8001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techniques like bar charts and trend lines were used to effectively communicate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31A25-66CC-4E65-BE86-80D8CDF47C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06" t="21236" r="24414" b="9911"/>
          <a:stretch/>
        </p:blipFill>
        <p:spPr>
          <a:xfrm>
            <a:off x="838199" y="2433926"/>
            <a:ext cx="4468029" cy="334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B0EB95-DE8B-4238-A139-001E764F55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86" t="22070" r="20898" b="9911"/>
          <a:stretch/>
        </p:blipFill>
        <p:spPr>
          <a:xfrm>
            <a:off x="5850181" y="2506661"/>
            <a:ext cx="4813228" cy="328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Python remains the most popular programming language due to its extensive applications in data science, AI, and web development.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Emerging languages like Rust and Go are gaining traction, especially in system programming and scalable applications.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Traditional languages such as PHP and Ruby show a decline in demand, reflecting a shift towards modern frameworks and tools.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Developers should focus on upskilling in high-demand languages like Python, Go, and Rust to remain competitive in the job market.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Educational institutions and training programs should prioritize these languages in their curricula to align with industry needs.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Businesses need to adapt their tech stacks to include modern programming languages to stay relevant and scalable.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678F1F-5512-480E-BBE5-E34CC66DD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42" t="20631" r="19435" b="13315"/>
          <a:stretch/>
        </p:blipFill>
        <p:spPr>
          <a:xfrm>
            <a:off x="813816" y="2398858"/>
            <a:ext cx="5029201" cy="3230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5B1ABF-C329-4B15-AC56-91098C13E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26" t="22998" r="18952" b="9911"/>
          <a:stretch/>
        </p:blipFill>
        <p:spPr>
          <a:xfrm>
            <a:off x="6096001" y="2398858"/>
            <a:ext cx="5282184" cy="344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922</Words>
  <Application>Microsoft Office PowerPoint</Application>
  <PresentationFormat>Widescreen</PresentationFormat>
  <Paragraphs>93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Courier New</vt:lpstr>
      <vt:lpstr>Helv</vt:lpstr>
      <vt:lpstr>IBM Plex Mono SemiBold</vt:lpstr>
      <vt:lpstr>IBM Plex Mono Text</vt:lpstr>
      <vt:lpstr>IBM Plex Sans Text</vt:lpstr>
      <vt:lpstr>Wingdings</vt:lpstr>
      <vt:lpstr>SLIDE_TEMPLATE_skill_network</vt:lpstr>
      <vt:lpstr>Data Analysis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Tassawar Abbas</cp:lastModifiedBy>
  <cp:revision>22</cp:revision>
  <dcterms:created xsi:type="dcterms:W3CDTF">2020-10-28T18:29:43Z</dcterms:created>
  <dcterms:modified xsi:type="dcterms:W3CDTF">2024-11-25T14:49:15Z</dcterms:modified>
</cp:coreProperties>
</file>