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9" r:id="rId7"/>
    <p:sldId id="260" r:id="rId8"/>
    <p:sldId id="263" r:id="rId9"/>
    <p:sldId id="264" r:id="rId10"/>
    <p:sldId id="262" r:id="rId11"/>
    <p:sldId id="268" r:id="rId12"/>
    <p:sldId id="266" r:id="rId13"/>
    <p:sldId id="270" r:id="rId14"/>
    <p:sldId id="26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services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Service Oriented Architecture</a:t>
            </a:r>
          </a:p>
          <a:p>
            <a:r>
              <a:rPr lang="en-IN" dirty="0" smtClean="0"/>
              <a:t>(SOA)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Web Services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752600"/>
            <a:ext cx="678972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6002"/>
            <a:ext cx="7244637" cy="578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Representation</a:t>
            </a:r>
            <a:br>
              <a:rPr lang="en-IN" dirty="0" smtClean="0"/>
            </a:br>
            <a:r>
              <a:rPr lang="en-IN" dirty="0" smtClean="0"/>
              <a:t>JSON Vs XML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 Vs REST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6096000" cy="50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70" y="457200"/>
            <a:ext cx="912563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 Vs REST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92809"/>
            <a:ext cx="6096000" cy="371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86400"/>
            <a:ext cx="6096000" cy="46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7" y="533400"/>
            <a:ext cx="8849103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0" y="457200"/>
            <a:ext cx="890922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What is Service</a:t>
            </a:r>
          </a:p>
          <a:p>
            <a:r>
              <a:rPr lang="en-IN" dirty="0" smtClean="0"/>
              <a:t>What is Web Service</a:t>
            </a:r>
          </a:p>
          <a:p>
            <a:r>
              <a:rPr lang="en-IN" dirty="0" smtClean="0"/>
              <a:t>Web Service Vs Web Application</a:t>
            </a:r>
          </a:p>
          <a:p>
            <a:r>
              <a:rPr lang="en-IN" dirty="0" smtClean="0"/>
              <a:t>What is Service </a:t>
            </a:r>
            <a:r>
              <a:rPr lang="en-IN" smtClean="0"/>
              <a:t>Oriented Architecture(SOA)</a:t>
            </a:r>
            <a:endParaRPr lang="en-IN" dirty="0" smtClean="0"/>
          </a:p>
          <a:p>
            <a:r>
              <a:rPr lang="en-IN" dirty="0" smtClean="0"/>
              <a:t>SOA Architecture</a:t>
            </a:r>
          </a:p>
          <a:p>
            <a:r>
              <a:rPr lang="en-IN" dirty="0" smtClean="0"/>
              <a:t>Features of Web Services</a:t>
            </a:r>
          </a:p>
          <a:p>
            <a:r>
              <a:rPr lang="en-IN" dirty="0" smtClean="0"/>
              <a:t>Types of Web services</a:t>
            </a:r>
          </a:p>
          <a:p>
            <a:r>
              <a:rPr lang="en-IN" dirty="0" smtClean="0"/>
              <a:t>Technology Stack</a:t>
            </a:r>
          </a:p>
          <a:p>
            <a:r>
              <a:rPr lang="en-IN" dirty="0" smtClean="0"/>
              <a:t>JSON Vs XML</a:t>
            </a:r>
          </a:p>
          <a:p>
            <a:r>
              <a:rPr lang="en-IN" dirty="0" smtClean="0"/>
              <a:t>SOAP VS Rest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service is a software component that is well-defined, self-contained, and does not depend on the context or state of other </a:t>
            </a:r>
            <a:r>
              <a:rPr lang="en-IN" dirty="0" smtClean="0"/>
              <a:t>services</a:t>
            </a:r>
          </a:p>
          <a:p>
            <a:endParaRPr lang="en-IN" dirty="0" smtClean="0"/>
          </a:p>
          <a:p>
            <a:r>
              <a:rPr lang="en-IN" dirty="0" smtClean="0"/>
              <a:t>Ex: In </a:t>
            </a:r>
            <a:r>
              <a:rPr lang="en-IN" dirty="0" err="1" smtClean="0"/>
              <a:t>ShoppingCart</a:t>
            </a:r>
            <a:r>
              <a:rPr lang="en-IN" dirty="0" smtClean="0"/>
              <a:t> project</a:t>
            </a:r>
          </a:p>
          <a:p>
            <a:pPr lvl="1"/>
            <a:r>
              <a:rPr lang="en-IN" dirty="0" smtClean="0"/>
              <a:t>DO</a:t>
            </a:r>
          </a:p>
          <a:p>
            <a:pPr lvl="1"/>
            <a:r>
              <a:rPr lang="en-IN" dirty="0" smtClean="0"/>
              <a:t>DAO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2209800" y="4953000"/>
            <a:ext cx="4648200" cy="381000"/>
          </a:xfrm>
          <a:prstGeom prst="leftRightArrow">
            <a:avLst>
              <a:gd name="adj1" fmla="val 42500"/>
              <a:gd name="adj2" fmla="val 1066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 </a:t>
            </a:r>
            <a:r>
              <a:rPr lang="en-US" dirty="0"/>
              <a:t>Web Service?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A web service is a network accessible interface to application programs, built using standard Internet technologies.</a:t>
            </a:r>
          </a:p>
          <a:p>
            <a:pPr>
              <a:lnSpc>
                <a:spcPct val="90000"/>
              </a:lnSpc>
            </a:pPr>
            <a:r>
              <a:rPr lang="en-US" sz="2800"/>
              <a:t>Clients of web services do </a:t>
            </a:r>
            <a:r>
              <a:rPr lang="en-US" sz="2800">
                <a:solidFill>
                  <a:srgbClr val="FF0000"/>
                </a:solidFill>
              </a:rPr>
              <a:t>NOT</a:t>
            </a:r>
            <a:r>
              <a:rPr lang="en-US" sz="2800"/>
              <a:t> need to know how it is implemented. 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1676400" cy="10144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/>
              <a:t>client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858000" y="4648200"/>
            <a:ext cx="1676400" cy="10144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/>
              <a:t>program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2667000" y="4114800"/>
            <a:ext cx="2362200" cy="1981200"/>
          </a:xfrm>
          <a:prstGeom prst="irregularSeal1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334000" y="4038600"/>
            <a:ext cx="990600" cy="21336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Services Vs Web Application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72889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service</a:t>
            </a:r>
            <a:r>
              <a:rPr lang="en-IN" dirty="0" smtClean="0"/>
              <a:t>-</a:t>
            </a:r>
            <a:r>
              <a:rPr lang="en-IN" b="1" dirty="0" smtClean="0"/>
              <a:t>oriented architecture</a:t>
            </a:r>
            <a:r>
              <a:rPr lang="en-IN" dirty="0" smtClean="0"/>
              <a:t> (</a:t>
            </a:r>
            <a:r>
              <a:rPr lang="en-IN" b="1" dirty="0" smtClean="0"/>
              <a:t>SOA</a:t>
            </a:r>
            <a:r>
              <a:rPr lang="en-IN" dirty="0" smtClean="0"/>
              <a:t>) is an architectural pattern in computer software design in which application components provide services to other components via a communications protocol, typically over a network. </a:t>
            </a:r>
          </a:p>
          <a:p>
            <a:r>
              <a:rPr lang="en-IN" dirty="0" smtClean="0"/>
              <a:t>It is a concept, not a technology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SAO - Architecture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752600"/>
            <a:ext cx="83820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47" y="152400"/>
            <a:ext cx="8856453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54" y="457200"/>
            <a:ext cx="8128045" cy="590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145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Web services</vt:lpstr>
      <vt:lpstr>Agenda</vt:lpstr>
      <vt:lpstr>What is Service</vt:lpstr>
      <vt:lpstr>What is  Web Service?</vt:lpstr>
      <vt:lpstr>Web Services Vs Web Application</vt:lpstr>
      <vt:lpstr>SAO</vt:lpstr>
      <vt:lpstr>SAO - Architecture</vt:lpstr>
      <vt:lpstr>Slide 8</vt:lpstr>
      <vt:lpstr>Slide 9</vt:lpstr>
      <vt:lpstr>Features of Web Services</vt:lpstr>
      <vt:lpstr>Slide 11</vt:lpstr>
      <vt:lpstr>Data Representation JSON Vs XML</vt:lpstr>
      <vt:lpstr>SOAP Vs REST</vt:lpstr>
      <vt:lpstr>Slide 14</vt:lpstr>
      <vt:lpstr>SOAP Vs REST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Abbaas</dc:creator>
  <cp:lastModifiedBy>Abbaas</cp:lastModifiedBy>
  <cp:revision>35</cp:revision>
  <dcterms:created xsi:type="dcterms:W3CDTF">2006-08-16T00:00:00Z</dcterms:created>
  <dcterms:modified xsi:type="dcterms:W3CDTF">2017-04-19T08:55:41Z</dcterms:modified>
</cp:coreProperties>
</file>