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8" r:id="rId9"/>
    <p:sldId id="263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Angular 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</a:t>
            </a:r>
            <a:r>
              <a:rPr lang="en-IN" dirty="0" err="1" smtClean="0"/>
              <a:t>ng</a:t>
            </a:r>
            <a:r>
              <a:rPr lang="en-IN" dirty="0" smtClean="0"/>
              <a:t>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 </a:t>
            </a:r>
            <a:r>
              <a:rPr lang="en-IN" b="1" dirty="0" err="1" smtClean="0"/>
              <a:t>ng</a:t>
            </a:r>
            <a:r>
              <a:rPr lang="en-IN" b="1" dirty="0" smtClean="0"/>
              <a:t>-app</a:t>
            </a:r>
            <a:r>
              <a:rPr lang="en-IN" dirty="0" smtClean="0"/>
              <a:t> directive defines an </a:t>
            </a:r>
            <a:r>
              <a:rPr lang="en-IN" dirty="0" err="1" smtClean="0"/>
              <a:t>AngularJS</a:t>
            </a:r>
            <a:r>
              <a:rPr lang="en-IN" dirty="0" smtClean="0"/>
              <a:t> application.</a:t>
            </a:r>
          </a:p>
          <a:p>
            <a:r>
              <a:rPr lang="en-IN" dirty="0" smtClean="0"/>
              <a:t>The </a:t>
            </a:r>
            <a:r>
              <a:rPr lang="en-IN" b="1" dirty="0" err="1" smtClean="0"/>
              <a:t>ng</a:t>
            </a:r>
            <a:r>
              <a:rPr lang="en-IN" b="1" dirty="0" smtClean="0"/>
              <a:t>-model</a:t>
            </a:r>
            <a:r>
              <a:rPr lang="en-IN" dirty="0" smtClean="0"/>
              <a:t> directive binds the value of HTML controls (input, select, </a:t>
            </a:r>
            <a:r>
              <a:rPr lang="en-IN" dirty="0" err="1" smtClean="0"/>
              <a:t>textarea</a:t>
            </a:r>
            <a:r>
              <a:rPr lang="en-IN" dirty="0" smtClean="0"/>
              <a:t>) to application data.</a:t>
            </a:r>
          </a:p>
          <a:p>
            <a:r>
              <a:rPr lang="en-IN" dirty="0" smtClean="0"/>
              <a:t>The </a:t>
            </a:r>
            <a:r>
              <a:rPr lang="en-IN" b="1" dirty="0" err="1" smtClean="0"/>
              <a:t>ng</a:t>
            </a:r>
            <a:r>
              <a:rPr lang="en-IN" b="1" dirty="0" smtClean="0"/>
              <a:t>-bind</a:t>
            </a:r>
            <a:r>
              <a:rPr lang="en-IN" dirty="0" smtClean="0"/>
              <a:t> directive binds application data to the HTML view.</a:t>
            </a:r>
          </a:p>
          <a:p>
            <a:r>
              <a:rPr lang="en-US" dirty="0" smtClean="0"/>
              <a:t>{{}}  --Using expression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Environment Setup???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&lt;script </a:t>
            </a:r>
            <a:r>
              <a:rPr lang="en-IN" dirty="0" err="1" smtClean="0"/>
              <a:t>src</a:t>
            </a:r>
            <a:r>
              <a:rPr lang="en-IN" dirty="0" smtClean="0"/>
              <a:t>=</a:t>
            </a:r>
            <a:r>
              <a:rPr lang="en-IN" i="1" dirty="0" smtClean="0"/>
              <a:t>"http://ajax.googleapis.com/ajax/libs/angularjs/1.4.8/angular.js"&gt;&lt;/script&gt;</a:t>
            </a:r>
          </a:p>
          <a:p>
            <a:pPr lvl="1"/>
            <a:r>
              <a:rPr lang="en-IN" i="1" dirty="0" smtClean="0"/>
              <a:t>OR</a:t>
            </a:r>
          </a:p>
          <a:p>
            <a:r>
              <a:rPr lang="en-US" i="1" dirty="0" smtClean="0"/>
              <a:t>You can download this </a:t>
            </a:r>
            <a:r>
              <a:rPr lang="en-US" i="1" dirty="0" err="1" smtClean="0"/>
              <a:t>js</a:t>
            </a:r>
            <a:r>
              <a:rPr lang="en-US" i="1" dirty="0" smtClean="0"/>
              <a:t> and keep in a folder and can refer (let us say “lib”</a:t>
            </a:r>
          </a:p>
          <a:p>
            <a:r>
              <a:rPr lang="en-US" i="1" dirty="0" smtClean="0"/>
              <a:t>&lt;script </a:t>
            </a:r>
            <a:r>
              <a:rPr lang="en-US" i="1" dirty="0" err="1" smtClean="0"/>
              <a:t>src</a:t>
            </a:r>
            <a:r>
              <a:rPr lang="en-US" i="1" dirty="0" smtClean="0"/>
              <a:t> = lib/angular.js&gt;&lt;/script&gt;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IN" sz="6600" dirty="0" smtClean="0"/>
              <a:t>Demo</a:t>
            </a:r>
            <a:endParaRPr lang="en-IN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What is Angular JS</a:t>
            </a:r>
          </a:p>
          <a:p>
            <a:r>
              <a:rPr lang="en-IN" dirty="0" smtClean="0"/>
              <a:t>Request/Response Mechanism</a:t>
            </a:r>
          </a:p>
          <a:p>
            <a:pPr lvl="1"/>
            <a:r>
              <a:rPr lang="en-IN" dirty="0" smtClean="0"/>
              <a:t>Traditional Vs Angular approach</a:t>
            </a:r>
          </a:p>
          <a:p>
            <a:r>
              <a:rPr lang="en-IN" dirty="0" smtClean="0"/>
              <a:t>Data Binding</a:t>
            </a:r>
          </a:p>
          <a:p>
            <a:pPr lvl="1"/>
            <a:r>
              <a:rPr lang="en-IN" dirty="0" smtClean="0"/>
              <a:t>One way Vs Two way</a:t>
            </a:r>
          </a:p>
          <a:p>
            <a:r>
              <a:rPr lang="en-IN" dirty="0" smtClean="0"/>
              <a:t>Angular JS Architecture</a:t>
            </a:r>
          </a:p>
          <a:p>
            <a:r>
              <a:rPr lang="en-IN" dirty="0" smtClean="0"/>
              <a:t>Angular Directives</a:t>
            </a:r>
          </a:p>
          <a:p>
            <a:r>
              <a:rPr lang="en-IN" dirty="0" smtClean="0"/>
              <a:t>Examples / Demo</a:t>
            </a:r>
          </a:p>
          <a:p>
            <a:pPr lvl="7">
              <a:buNone/>
            </a:pPr>
            <a:r>
              <a:rPr lang="en-IN" dirty="0" smtClean="0"/>
              <a:t>		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Angular JS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 smtClean="0"/>
              <a:t>AngularJS</a:t>
            </a:r>
            <a:r>
              <a:rPr lang="en-IN" dirty="0" smtClean="0"/>
              <a:t> is a </a:t>
            </a:r>
            <a:r>
              <a:rPr lang="en-IN" b="1" dirty="0" smtClean="0"/>
              <a:t>JavaScript framework</a:t>
            </a:r>
            <a:r>
              <a:rPr lang="en-IN" dirty="0" smtClean="0"/>
              <a:t>.</a:t>
            </a:r>
          </a:p>
          <a:p>
            <a:r>
              <a:rPr lang="en-IN" dirty="0" smtClean="0"/>
              <a:t>Front </a:t>
            </a:r>
            <a:r>
              <a:rPr lang="en-IN" smtClean="0"/>
              <a:t>end </a:t>
            </a:r>
            <a:r>
              <a:rPr lang="en-IN" smtClean="0"/>
              <a:t>side MVC </a:t>
            </a:r>
            <a:r>
              <a:rPr lang="en-IN" dirty="0" smtClean="0"/>
              <a:t>Framework</a:t>
            </a:r>
          </a:p>
          <a:p>
            <a:r>
              <a:rPr lang="en-IN" dirty="0" smtClean="0"/>
              <a:t>MVVM, MVW</a:t>
            </a:r>
          </a:p>
          <a:p>
            <a:pPr lvl="1"/>
            <a:r>
              <a:rPr lang="en-IN" dirty="0" err="1" smtClean="0"/>
              <a:t>ModelView</a:t>
            </a:r>
            <a:r>
              <a:rPr lang="en-IN" dirty="0" smtClean="0"/>
              <a:t> and </a:t>
            </a:r>
            <a:r>
              <a:rPr lang="en-IN" dirty="0" err="1" smtClean="0"/>
              <a:t>ViewModel</a:t>
            </a:r>
            <a:endParaRPr lang="en-IN" dirty="0" smtClean="0"/>
          </a:p>
          <a:p>
            <a:pPr lvl="1"/>
            <a:r>
              <a:rPr lang="en-IN" dirty="0" smtClean="0"/>
              <a:t>Model View and Whatever</a:t>
            </a:r>
          </a:p>
          <a:p>
            <a:r>
              <a:rPr lang="en-IN" dirty="0" smtClean="0"/>
              <a:t>SPA</a:t>
            </a:r>
          </a:p>
          <a:p>
            <a:pPr lvl="1"/>
            <a:r>
              <a:rPr lang="en-IN" dirty="0" smtClean="0"/>
              <a:t>Single Page Application</a:t>
            </a:r>
          </a:p>
          <a:p>
            <a:r>
              <a:rPr lang="en-IN" dirty="0" smtClean="0"/>
              <a:t>Supported by Google and a great development community.</a:t>
            </a:r>
          </a:p>
          <a:p>
            <a:r>
              <a:rPr lang="en-IN" dirty="0" smtClean="0"/>
              <a:t>Supports Template support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Request/Response – Mechanism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086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Way Binding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752600"/>
            <a:ext cx="4648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way Binding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6629400" cy="487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Angular JS Architecture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199"/>
            <a:ext cx="5105400" cy="503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Directives</a:t>
            </a:r>
          </a:p>
          <a:p>
            <a:r>
              <a:rPr lang="en-IN" dirty="0" smtClean="0"/>
              <a:t>Controllers</a:t>
            </a:r>
          </a:p>
          <a:p>
            <a:r>
              <a:rPr lang="en-US" dirty="0" smtClean="0"/>
              <a:t>Routers</a:t>
            </a:r>
            <a:endParaRPr lang="en-IN" dirty="0" smtClean="0"/>
          </a:p>
          <a:p>
            <a:r>
              <a:rPr lang="en-IN" dirty="0" smtClean="0"/>
              <a:t>Services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Angular JS Directives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Attach a specified behaviour to that DOM element</a:t>
            </a:r>
            <a:r>
              <a:rPr lang="en-IN" smtClean="0"/>
              <a:t> (HTML)</a:t>
            </a:r>
            <a:endParaRPr lang="en-IN" dirty="0" smtClean="0"/>
          </a:p>
          <a:p>
            <a:r>
              <a:rPr lang="en-IN" dirty="0" smtClean="0"/>
              <a:t>DOM – Document Object Model</a:t>
            </a:r>
          </a:p>
          <a:p>
            <a:pPr lvl="1"/>
            <a:r>
              <a:rPr lang="en-IN" dirty="0" smtClean="0"/>
              <a:t>Tree Structure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110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Angular JS</vt:lpstr>
      <vt:lpstr>Agenda</vt:lpstr>
      <vt:lpstr>What is Angular JS </vt:lpstr>
      <vt:lpstr>Request/Response – Mechanism</vt:lpstr>
      <vt:lpstr>One Way Binding</vt:lpstr>
      <vt:lpstr>Two way Binding</vt:lpstr>
      <vt:lpstr>Angular JS Architecture</vt:lpstr>
      <vt:lpstr>Topics</vt:lpstr>
      <vt:lpstr>Angular JS Directives </vt:lpstr>
      <vt:lpstr>Basic ng directives</vt:lpstr>
      <vt:lpstr>Environment Setup???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Abbaas</dc:creator>
  <cp:lastModifiedBy>Abbas</cp:lastModifiedBy>
  <cp:revision>84</cp:revision>
  <dcterms:created xsi:type="dcterms:W3CDTF">2006-08-16T00:00:00Z</dcterms:created>
  <dcterms:modified xsi:type="dcterms:W3CDTF">2018-04-24T06:36:19Z</dcterms:modified>
</cp:coreProperties>
</file>