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Collaboration Application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Application Architecture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Projects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410200" y="1676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RestController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76400"/>
            <a:ext cx="3048000" cy="137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IN" dirty="0" smtClean="0"/>
              <a:t>Front End Project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HTML,AngularJS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76800" y="41910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BackEndProject</a:t>
            </a:r>
            <a:endParaRPr lang="en-IN" dirty="0" smtClean="0"/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DAO,DO,Hibernate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429000" y="2209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6210300" y="2743200"/>
            <a:ext cx="381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3581400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Dynamic Web App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905000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Maven-web-app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6172200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Maven-quick-start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4038600"/>
            <a:ext cx="3978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Similar to maven we can use </a:t>
            </a:r>
            <a:r>
              <a:rPr lang="en-IN" dirty="0" err="1" smtClean="0"/>
              <a:t>bower.json</a:t>
            </a:r>
            <a:r>
              <a:rPr lang="en-IN" dirty="0" smtClean="0"/>
              <a:t> </a:t>
            </a:r>
          </a:p>
          <a:p>
            <a:r>
              <a:rPr lang="en-IN" dirty="0" smtClean="0"/>
              <a:t>as dependency management tool for </a:t>
            </a:r>
            <a:r>
              <a:rPr lang="en-IN" dirty="0" err="1" smtClean="0"/>
              <a:t>js</a:t>
            </a:r>
            <a:endParaRPr lang="en-IN" dirty="0" smtClean="0"/>
          </a:p>
          <a:p>
            <a:r>
              <a:rPr lang="en-IN" dirty="0" smtClean="0"/>
              <a:t> projects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SublimeText</a:t>
            </a:r>
            <a:r>
              <a:rPr lang="en-IN" dirty="0" smtClean="0"/>
              <a:t> – can use as editor</a:t>
            </a:r>
          </a:p>
          <a:p>
            <a:r>
              <a:rPr lang="en-US" dirty="0" smtClean="0"/>
              <a:t>Visual Studio  / Atom- IDE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743200"/>
            <a:ext cx="261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 </a:t>
            </a:r>
            <a:r>
              <a:rPr lang="en-IN" dirty="0" err="1" smtClean="0"/>
              <a:t>beckend</a:t>
            </a:r>
            <a:r>
              <a:rPr lang="en-IN" dirty="0" smtClean="0"/>
              <a:t> dependency</a:t>
            </a:r>
          </a:p>
          <a:p>
            <a:r>
              <a:rPr lang="en-IN" dirty="0" smtClean="0"/>
              <a:t> in </a:t>
            </a:r>
            <a:r>
              <a:rPr lang="en-IN" dirty="0" err="1" smtClean="0"/>
              <a:t>ResController</a:t>
            </a:r>
            <a:endParaRPr lang="en-IN" dirty="0"/>
          </a:p>
        </p:txBody>
      </p:sp>
      <p:sp>
        <p:nvSpPr>
          <p:cNvPr id="17" name="Arc 16"/>
          <p:cNvSpPr/>
          <p:nvPr/>
        </p:nvSpPr>
        <p:spPr>
          <a:xfrm>
            <a:off x="4419600" y="1600200"/>
            <a:ext cx="152400" cy="2590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multiple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Loosely coupled</a:t>
            </a:r>
          </a:p>
          <a:p>
            <a:r>
              <a:rPr lang="en-IN" dirty="0" smtClean="0"/>
              <a:t>Parallel development and test</a:t>
            </a:r>
          </a:p>
          <a:p>
            <a:r>
              <a:rPr lang="en-IN" dirty="0" err="1" smtClean="0"/>
              <a:t>Bugfixing</a:t>
            </a:r>
            <a:r>
              <a:rPr lang="en-IN" dirty="0" smtClean="0"/>
              <a:t> and enhancement.</a:t>
            </a:r>
          </a:p>
          <a:p>
            <a:r>
              <a:rPr lang="en-IN" dirty="0" smtClean="0"/>
              <a:t>Reusability</a:t>
            </a:r>
          </a:p>
          <a:p>
            <a:r>
              <a:rPr lang="en-IN" dirty="0" smtClean="0"/>
              <a:t>Note:  Whenever you use web service – the main purpose of </a:t>
            </a:r>
            <a:r>
              <a:rPr lang="en-IN" dirty="0" err="1" smtClean="0"/>
              <a:t>webservice</a:t>
            </a:r>
            <a:r>
              <a:rPr lang="en-IN" dirty="0" smtClean="0"/>
              <a:t> is to integrate different projects which developed using different technologies.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Independent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DAO can be tested by </a:t>
            </a:r>
            <a:r>
              <a:rPr lang="en-IN" dirty="0" err="1" smtClean="0"/>
              <a:t>Junit</a:t>
            </a:r>
            <a:endParaRPr lang="en-IN" dirty="0" smtClean="0"/>
          </a:p>
          <a:p>
            <a:r>
              <a:rPr lang="en-IN" dirty="0" err="1" smtClean="0"/>
              <a:t>RestController</a:t>
            </a:r>
            <a:r>
              <a:rPr lang="en-IN" dirty="0" smtClean="0"/>
              <a:t> can be test by using </a:t>
            </a:r>
            <a:r>
              <a:rPr lang="en-IN" dirty="0" smtClean="0"/>
              <a:t>	Postman/</a:t>
            </a:r>
            <a:r>
              <a:rPr lang="en-IN" dirty="0" err="1" smtClean="0"/>
              <a:t>Restclient</a:t>
            </a:r>
            <a:r>
              <a:rPr lang="en-IN" dirty="0" smtClean="0"/>
              <a:t> </a:t>
            </a:r>
            <a:endParaRPr lang="en-IN" dirty="0" smtClean="0"/>
          </a:p>
          <a:p>
            <a:pPr lvl="3"/>
            <a:r>
              <a:rPr lang="en-IN" dirty="0" smtClean="0"/>
              <a:t>These are </a:t>
            </a:r>
            <a:r>
              <a:rPr lang="en-IN" dirty="0" err="1" smtClean="0"/>
              <a:t>pluggins</a:t>
            </a:r>
            <a:r>
              <a:rPr lang="en-IN" dirty="0" smtClean="0"/>
              <a:t>/add-ons in the </a:t>
            </a:r>
            <a:r>
              <a:rPr lang="en-IN" dirty="0" smtClean="0"/>
              <a:t>browser</a:t>
            </a:r>
          </a:p>
          <a:p>
            <a:pPr>
              <a:buNone/>
            </a:pPr>
            <a:r>
              <a:rPr lang="en-US" dirty="0" smtClean="0"/>
              <a:t>   		</a:t>
            </a:r>
            <a:r>
              <a:rPr lang="en-US" dirty="0" err="1" smtClean="0"/>
              <a:t>MockMVC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Angular JS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Karma, Jasmine.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Technologies going to use</a:t>
            </a:r>
          </a:p>
          <a:p>
            <a:r>
              <a:rPr lang="en-IN" dirty="0" smtClean="0"/>
              <a:t>High Level Architecture</a:t>
            </a:r>
          </a:p>
          <a:p>
            <a:r>
              <a:rPr lang="en-IN" dirty="0" smtClean="0"/>
              <a:t>Front End Architecture</a:t>
            </a:r>
          </a:p>
          <a:p>
            <a:r>
              <a:rPr lang="en-IN" dirty="0" smtClean="0"/>
              <a:t>Back End Architecture</a:t>
            </a:r>
          </a:p>
          <a:p>
            <a:r>
              <a:rPr lang="en-IN" dirty="0" smtClean="0"/>
              <a:t>Overall Architecture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Front End( web-app)</a:t>
            </a:r>
            <a:endParaRPr lang="en-IN" dirty="0" smtClean="0"/>
          </a:p>
          <a:p>
            <a:pPr lvl="1"/>
            <a:r>
              <a:rPr lang="en-IN" dirty="0" smtClean="0"/>
              <a:t>Angular JS</a:t>
            </a:r>
          </a:p>
          <a:p>
            <a:pPr lvl="1"/>
            <a:r>
              <a:rPr lang="en-IN" dirty="0" smtClean="0"/>
              <a:t>HTML,CSS,JS</a:t>
            </a:r>
          </a:p>
          <a:p>
            <a:pPr lvl="1"/>
            <a:r>
              <a:rPr lang="en-IN" dirty="0" smtClean="0"/>
              <a:t>Bootstrap Etc.,</a:t>
            </a:r>
          </a:p>
          <a:p>
            <a:r>
              <a:rPr lang="en-IN" dirty="0" smtClean="0"/>
              <a:t>Back End (Maven Web App)</a:t>
            </a:r>
          </a:p>
          <a:p>
            <a:pPr lvl="1"/>
            <a:r>
              <a:rPr lang="en-IN" dirty="0" smtClean="0"/>
              <a:t>Spring Restful Web services</a:t>
            </a:r>
          </a:p>
          <a:p>
            <a:pPr lvl="1"/>
            <a:r>
              <a:rPr lang="en-IN" dirty="0" smtClean="0"/>
              <a:t>Hibernate</a:t>
            </a:r>
          </a:p>
          <a:p>
            <a:pPr lvl="1"/>
            <a:r>
              <a:rPr lang="en-IN" dirty="0" smtClean="0"/>
              <a:t>Oracle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1752600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noProof="0" dirty="0" smtClean="0"/>
              <a:t>Maven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endParaRPr kumimoji="0" lang="en-IN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noProof="0" dirty="0" smtClean="0"/>
              <a:t>SLF4J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62400" y="2286000"/>
            <a:ext cx="4953000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Back End Project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– level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JS</a:t>
            </a:r>
          </a:p>
          <a:p>
            <a:pPr algn="ctr"/>
            <a:r>
              <a:rPr lang="en-IN" dirty="0" smtClean="0"/>
              <a:t>(Front End Project)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14800" y="28956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Web Services</a:t>
            </a:r>
            <a:endParaRPr lang="en-IN" dirty="0"/>
          </a:p>
        </p:txBody>
      </p:sp>
      <p:sp>
        <p:nvSpPr>
          <p:cNvPr id="9" name="Freeform 8"/>
          <p:cNvSpPr/>
          <p:nvPr/>
        </p:nvSpPr>
        <p:spPr>
          <a:xfrm>
            <a:off x="3573194" y="3354375"/>
            <a:ext cx="604911" cy="467812"/>
          </a:xfrm>
          <a:custGeom>
            <a:avLst/>
            <a:gdLst>
              <a:gd name="connsiteX0" fmla="*/ 0 w 604911"/>
              <a:gd name="connsiteY0" fmla="*/ 317293 h 467812"/>
              <a:gd name="connsiteX1" fmla="*/ 70338 w 604911"/>
              <a:gd name="connsiteY1" fmla="*/ 303225 h 467812"/>
              <a:gd name="connsiteX2" fmla="*/ 225083 w 604911"/>
              <a:gd name="connsiteY2" fmla="*/ 331360 h 467812"/>
              <a:gd name="connsiteX3" fmla="*/ 295421 w 604911"/>
              <a:gd name="connsiteY3" fmla="*/ 387631 h 467812"/>
              <a:gd name="connsiteX4" fmla="*/ 365760 w 604911"/>
              <a:gd name="connsiteY4" fmla="*/ 443902 h 467812"/>
              <a:gd name="connsiteX5" fmla="*/ 464234 w 604911"/>
              <a:gd name="connsiteY5" fmla="*/ 401699 h 467812"/>
              <a:gd name="connsiteX6" fmla="*/ 478301 w 604911"/>
              <a:gd name="connsiteY6" fmla="*/ 50007 h 467812"/>
              <a:gd name="connsiteX7" fmla="*/ 520504 w 604911"/>
              <a:gd name="connsiteY7" fmla="*/ 35939 h 467812"/>
              <a:gd name="connsiteX8" fmla="*/ 604911 w 604911"/>
              <a:gd name="connsiteY8" fmla="*/ 7803 h 46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4911" h="467812">
                <a:moveTo>
                  <a:pt x="0" y="317293"/>
                </a:moveTo>
                <a:cubicBezTo>
                  <a:pt x="23446" y="312604"/>
                  <a:pt x="46428" y="303225"/>
                  <a:pt x="70338" y="303225"/>
                </a:cubicBezTo>
                <a:cubicBezTo>
                  <a:pt x="149870" y="303225"/>
                  <a:pt x="165733" y="311578"/>
                  <a:pt x="225083" y="331360"/>
                </a:cubicBezTo>
                <a:cubicBezTo>
                  <a:pt x="293012" y="399291"/>
                  <a:pt x="206695" y="316651"/>
                  <a:pt x="295421" y="387631"/>
                </a:cubicBezTo>
                <a:cubicBezTo>
                  <a:pt x="395648" y="467812"/>
                  <a:pt x="235865" y="357307"/>
                  <a:pt x="365760" y="443902"/>
                </a:cubicBezTo>
                <a:cubicBezTo>
                  <a:pt x="375283" y="441997"/>
                  <a:pt x="460139" y="438551"/>
                  <a:pt x="464234" y="401699"/>
                </a:cubicBezTo>
                <a:cubicBezTo>
                  <a:pt x="477190" y="285092"/>
                  <a:pt x="460461" y="165967"/>
                  <a:pt x="478301" y="50007"/>
                </a:cubicBezTo>
                <a:cubicBezTo>
                  <a:pt x="480556" y="35351"/>
                  <a:pt x="507241" y="42571"/>
                  <a:pt x="520504" y="35939"/>
                </a:cubicBezTo>
                <a:cubicBezTo>
                  <a:pt x="592382" y="0"/>
                  <a:pt x="530850" y="7803"/>
                  <a:pt x="604911" y="780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3415625" y="1997612"/>
            <a:ext cx="438923" cy="3924886"/>
          </a:xfrm>
          <a:custGeom>
            <a:avLst/>
            <a:gdLst>
              <a:gd name="connsiteX0" fmla="*/ 438923 w 438923"/>
              <a:gd name="connsiteY0" fmla="*/ 0 h 3924886"/>
              <a:gd name="connsiteX1" fmla="*/ 424855 w 438923"/>
              <a:gd name="connsiteY1" fmla="*/ 42203 h 3924886"/>
              <a:gd name="connsiteX2" fmla="*/ 396720 w 438923"/>
              <a:gd name="connsiteY2" fmla="*/ 70339 h 3924886"/>
              <a:gd name="connsiteX3" fmla="*/ 368584 w 438923"/>
              <a:gd name="connsiteY3" fmla="*/ 112542 h 3924886"/>
              <a:gd name="connsiteX4" fmla="*/ 326381 w 438923"/>
              <a:gd name="connsiteY4" fmla="*/ 196948 h 3924886"/>
              <a:gd name="connsiteX5" fmla="*/ 270110 w 438923"/>
              <a:gd name="connsiteY5" fmla="*/ 253219 h 3924886"/>
              <a:gd name="connsiteX6" fmla="*/ 185704 w 438923"/>
              <a:gd name="connsiteY6" fmla="*/ 379828 h 3924886"/>
              <a:gd name="connsiteX7" fmla="*/ 171637 w 438923"/>
              <a:gd name="connsiteY7" fmla="*/ 647114 h 3924886"/>
              <a:gd name="connsiteX8" fmla="*/ 213840 w 438923"/>
              <a:gd name="connsiteY8" fmla="*/ 675250 h 3924886"/>
              <a:gd name="connsiteX9" fmla="*/ 256043 w 438923"/>
              <a:gd name="connsiteY9" fmla="*/ 717453 h 3924886"/>
              <a:gd name="connsiteX10" fmla="*/ 270110 w 438923"/>
              <a:gd name="connsiteY10" fmla="*/ 759656 h 3924886"/>
              <a:gd name="connsiteX11" fmla="*/ 241975 w 438923"/>
              <a:gd name="connsiteY11" fmla="*/ 928468 h 3924886"/>
              <a:gd name="connsiteX12" fmla="*/ 213840 w 438923"/>
              <a:gd name="connsiteY12" fmla="*/ 970671 h 3924886"/>
              <a:gd name="connsiteX13" fmla="*/ 171637 w 438923"/>
              <a:gd name="connsiteY13" fmla="*/ 1041010 h 3924886"/>
              <a:gd name="connsiteX14" fmla="*/ 143501 w 438923"/>
              <a:gd name="connsiteY14" fmla="*/ 1237957 h 3924886"/>
              <a:gd name="connsiteX15" fmla="*/ 129433 w 438923"/>
              <a:gd name="connsiteY15" fmla="*/ 1308296 h 3924886"/>
              <a:gd name="connsiteX16" fmla="*/ 143501 w 438923"/>
              <a:gd name="connsiteY16" fmla="*/ 1758462 h 3924886"/>
              <a:gd name="connsiteX17" fmla="*/ 129433 w 438923"/>
              <a:gd name="connsiteY17" fmla="*/ 1800665 h 3924886"/>
              <a:gd name="connsiteX18" fmla="*/ 143501 w 438923"/>
              <a:gd name="connsiteY18" fmla="*/ 1899139 h 3924886"/>
              <a:gd name="connsiteX19" fmla="*/ 171637 w 438923"/>
              <a:gd name="connsiteY19" fmla="*/ 1941342 h 3924886"/>
              <a:gd name="connsiteX20" fmla="*/ 185704 w 438923"/>
              <a:gd name="connsiteY20" fmla="*/ 1983545 h 3924886"/>
              <a:gd name="connsiteX21" fmla="*/ 143501 w 438923"/>
              <a:gd name="connsiteY21" fmla="*/ 2138290 h 3924886"/>
              <a:gd name="connsiteX22" fmla="*/ 87230 w 438923"/>
              <a:gd name="connsiteY22" fmla="*/ 2293034 h 3924886"/>
              <a:gd name="connsiteX23" fmla="*/ 73163 w 438923"/>
              <a:gd name="connsiteY23" fmla="*/ 2377440 h 3924886"/>
              <a:gd name="connsiteX24" fmla="*/ 115366 w 438923"/>
              <a:gd name="connsiteY24" fmla="*/ 2630659 h 3924886"/>
              <a:gd name="connsiteX25" fmla="*/ 143501 w 438923"/>
              <a:gd name="connsiteY25" fmla="*/ 2672862 h 3924886"/>
              <a:gd name="connsiteX26" fmla="*/ 171637 w 438923"/>
              <a:gd name="connsiteY26" fmla="*/ 2700997 h 3924886"/>
              <a:gd name="connsiteX27" fmla="*/ 185704 w 438923"/>
              <a:gd name="connsiteY27" fmla="*/ 2743200 h 3924886"/>
              <a:gd name="connsiteX28" fmla="*/ 213840 w 438923"/>
              <a:gd name="connsiteY28" fmla="*/ 2785403 h 3924886"/>
              <a:gd name="connsiteX29" fmla="*/ 227907 w 438923"/>
              <a:gd name="connsiteY29" fmla="*/ 2855742 h 3924886"/>
              <a:gd name="connsiteX30" fmla="*/ 213840 w 438923"/>
              <a:gd name="connsiteY30" fmla="*/ 3010486 h 3924886"/>
              <a:gd name="connsiteX31" fmla="*/ 199772 w 438923"/>
              <a:gd name="connsiteY31" fmla="*/ 3108960 h 3924886"/>
              <a:gd name="connsiteX32" fmla="*/ 185704 w 438923"/>
              <a:gd name="connsiteY32" fmla="*/ 3319976 h 3924886"/>
              <a:gd name="connsiteX33" fmla="*/ 171637 w 438923"/>
              <a:gd name="connsiteY33" fmla="*/ 3418450 h 3924886"/>
              <a:gd name="connsiteX34" fmla="*/ 115366 w 438923"/>
              <a:gd name="connsiteY34" fmla="*/ 3446585 h 3924886"/>
              <a:gd name="connsiteX35" fmla="*/ 45027 w 438923"/>
              <a:gd name="connsiteY35" fmla="*/ 3516923 h 3924886"/>
              <a:gd name="connsiteX36" fmla="*/ 30960 w 438923"/>
              <a:gd name="connsiteY36" fmla="*/ 3699803 h 3924886"/>
              <a:gd name="connsiteX37" fmla="*/ 59095 w 438923"/>
              <a:gd name="connsiteY37" fmla="*/ 3727939 h 3924886"/>
              <a:gd name="connsiteX38" fmla="*/ 73163 w 438923"/>
              <a:gd name="connsiteY38" fmla="*/ 3770142 h 3924886"/>
              <a:gd name="connsiteX39" fmla="*/ 157569 w 438923"/>
              <a:gd name="connsiteY39" fmla="*/ 3798277 h 3924886"/>
              <a:gd name="connsiteX40" fmla="*/ 185704 w 438923"/>
              <a:gd name="connsiteY40" fmla="*/ 3924886 h 39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923" h="3924886">
                <a:moveTo>
                  <a:pt x="438923" y="0"/>
                </a:moveTo>
                <a:cubicBezTo>
                  <a:pt x="434234" y="14068"/>
                  <a:pt x="432484" y="29487"/>
                  <a:pt x="424855" y="42203"/>
                </a:cubicBezTo>
                <a:cubicBezTo>
                  <a:pt x="418031" y="53576"/>
                  <a:pt x="405005" y="59982"/>
                  <a:pt x="396720" y="70339"/>
                </a:cubicBezTo>
                <a:cubicBezTo>
                  <a:pt x="386158" y="83541"/>
                  <a:pt x="376795" y="97762"/>
                  <a:pt x="368584" y="112542"/>
                </a:cubicBezTo>
                <a:cubicBezTo>
                  <a:pt x="353307" y="140040"/>
                  <a:pt x="344420" y="171178"/>
                  <a:pt x="326381" y="196948"/>
                </a:cubicBezTo>
                <a:cubicBezTo>
                  <a:pt x="311169" y="218679"/>
                  <a:pt x="287578" y="233256"/>
                  <a:pt x="270110" y="253219"/>
                </a:cubicBezTo>
                <a:cubicBezTo>
                  <a:pt x="232815" y="295842"/>
                  <a:pt x="215115" y="330810"/>
                  <a:pt x="185704" y="379828"/>
                </a:cubicBezTo>
                <a:cubicBezTo>
                  <a:pt x="166814" y="474280"/>
                  <a:pt x="136685" y="550995"/>
                  <a:pt x="171637" y="647114"/>
                </a:cubicBezTo>
                <a:cubicBezTo>
                  <a:pt x="177415" y="663003"/>
                  <a:pt x="200851" y="664426"/>
                  <a:pt x="213840" y="675250"/>
                </a:cubicBezTo>
                <a:cubicBezTo>
                  <a:pt x="229123" y="687986"/>
                  <a:pt x="241975" y="703385"/>
                  <a:pt x="256043" y="717453"/>
                </a:cubicBezTo>
                <a:cubicBezTo>
                  <a:pt x="260732" y="731521"/>
                  <a:pt x="270110" y="744827"/>
                  <a:pt x="270110" y="759656"/>
                </a:cubicBezTo>
                <a:cubicBezTo>
                  <a:pt x="270110" y="790863"/>
                  <a:pt x="263987" y="884444"/>
                  <a:pt x="241975" y="928468"/>
                </a:cubicBezTo>
                <a:cubicBezTo>
                  <a:pt x="234414" y="943590"/>
                  <a:pt x="221401" y="955549"/>
                  <a:pt x="213840" y="970671"/>
                </a:cubicBezTo>
                <a:cubicBezTo>
                  <a:pt x="177316" y="1043719"/>
                  <a:pt x="226591" y="986054"/>
                  <a:pt x="171637" y="1041010"/>
                </a:cubicBezTo>
                <a:cubicBezTo>
                  <a:pt x="141453" y="1161743"/>
                  <a:pt x="170915" y="1032354"/>
                  <a:pt x="143501" y="1237957"/>
                </a:cubicBezTo>
                <a:cubicBezTo>
                  <a:pt x="140341" y="1261658"/>
                  <a:pt x="134122" y="1284850"/>
                  <a:pt x="129433" y="1308296"/>
                </a:cubicBezTo>
                <a:cubicBezTo>
                  <a:pt x="161642" y="1549854"/>
                  <a:pt x="169030" y="1503177"/>
                  <a:pt x="143501" y="1758462"/>
                </a:cubicBezTo>
                <a:cubicBezTo>
                  <a:pt x="142025" y="1773217"/>
                  <a:pt x="134122" y="1786597"/>
                  <a:pt x="129433" y="1800665"/>
                </a:cubicBezTo>
                <a:cubicBezTo>
                  <a:pt x="134122" y="1833490"/>
                  <a:pt x="133973" y="1867380"/>
                  <a:pt x="143501" y="1899139"/>
                </a:cubicBezTo>
                <a:cubicBezTo>
                  <a:pt x="148359" y="1915333"/>
                  <a:pt x="164076" y="1926220"/>
                  <a:pt x="171637" y="1941342"/>
                </a:cubicBezTo>
                <a:cubicBezTo>
                  <a:pt x="178269" y="1954605"/>
                  <a:pt x="181015" y="1969477"/>
                  <a:pt x="185704" y="1983545"/>
                </a:cubicBezTo>
                <a:cubicBezTo>
                  <a:pt x="171636" y="2035127"/>
                  <a:pt x="158587" y="2086997"/>
                  <a:pt x="143501" y="2138290"/>
                </a:cubicBezTo>
                <a:cubicBezTo>
                  <a:pt x="123432" y="2206525"/>
                  <a:pt x="112713" y="2229327"/>
                  <a:pt x="87230" y="2293034"/>
                </a:cubicBezTo>
                <a:cubicBezTo>
                  <a:pt x="82541" y="2321169"/>
                  <a:pt x="73163" y="2348917"/>
                  <a:pt x="73163" y="2377440"/>
                </a:cubicBezTo>
                <a:cubicBezTo>
                  <a:pt x="73163" y="2491946"/>
                  <a:pt x="71133" y="2542193"/>
                  <a:pt x="115366" y="2630659"/>
                </a:cubicBezTo>
                <a:cubicBezTo>
                  <a:pt x="122927" y="2645781"/>
                  <a:pt x="132939" y="2659660"/>
                  <a:pt x="143501" y="2672862"/>
                </a:cubicBezTo>
                <a:cubicBezTo>
                  <a:pt x="151787" y="2683219"/>
                  <a:pt x="162258" y="2691619"/>
                  <a:pt x="171637" y="2700997"/>
                </a:cubicBezTo>
                <a:cubicBezTo>
                  <a:pt x="176326" y="2715065"/>
                  <a:pt x="179072" y="2729937"/>
                  <a:pt x="185704" y="2743200"/>
                </a:cubicBezTo>
                <a:cubicBezTo>
                  <a:pt x="193265" y="2758322"/>
                  <a:pt x="207903" y="2769572"/>
                  <a:pt x="213840" y="2785403"/>
                </a:cubicBezTo>
                <a:cubicBezTo>
                  <a:pt x="222236" y="2807791"/>
                  <a:pt x="223218" y="2832296"/>
                  <a:pt x="227907" y="2855742"/>
                </a:cubicBezTo>
                <a:cubicBezTo>
                  <a:pt x="223218" y="2907323"/>
                  <a:pt x="219560" y="2959009"/>
                  <a:pt x="213840" y="3010486"/>
                </a:cubicBezTo>
                <a:cubicBezTo>
                  <a:pt x="210178" y="3043441"/>
                  <a:pt x="202774" y="3075938"/>
                  <a:pt x="199772" y="3108960"/>
                </a:cubicBezTo>
                <a:cubicBezTo>
                  <a:pt x="193390" y="3179165"/>
                  <a:pt x="192086" y="3249771"/>
                  <a:pt x="185704" y="3319976"/>
                </a:cubicBezTo>
                <a:cubicBezTo>
                  <a:pt x="182702" y="3352998"/>
                  <a:pt x="187740" y="3389465"/>
                  <a:pt x="171637" y="3418450"/>
                </a:cubicBezTo>
                <a:cubicBezTo>
                  <a:pt x="161453" y="3436782"/>
                  <a:pt x="131920" y="3433710"/>
                  <a:pt x="115366" y="3446585"/>
                </a:cubicBezTo>
                <a:cubicBezTo>
                  <a:pt x="89193" y="3466942"/>
                  <a:pt x="45027" y="3516923"/>
                  <a:pt x="45027" y="3516923"/>
                </a:cubicBezTo>
                <a:cubicBezTo>
                  <a:pt x="12042" y="3599387"/>
                  <a:pt x="0" y="3596604"/>
                  <a:pt x="30960" y="3699803"/>
                </a:cubicBezTo>
                <a:cubicBezTo>
                  <a:pt x="34771" y="3712507"/>
                  <a:pt x="49717" y="3718560"/>
                  <a:pt x="59095" y="3727939"/>
                </a:cubicBezTo>
                <a:cubicBezTo>
                  <a:pt x="63784" y="3742007"/>
                  <a:pt x="61096" y="3761523"/>
                  <a:pt x="73163" y="3770142"/>
                </a:cubicBezTo>
                <a:cubicBezTo>
                  <a:pt x="97296" y="3787380"/>
                  <a:pt x="157569" y="3798277"/>
                  <a:pt x="157569" y="3798277"/>
                </a:cubicBezTo>
                <a:cubicBezTo>
                  <a:pt x="190153" y="3896029"/>
                  <a:pt x="185704" y="3853026"/>
                  <a:pt x="185704" y="3924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T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R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2954215" y="3742006"/>
            <a:ext cx="618979" cy="84406"/>
          </a:xfrm>
          <a:custGeom>
            <a:avLst/>
            <a:gdLst>
              <a:gd name="connsiteX0" fmla="*/ 0 w 618979"/>
              <a:gd name="connsiteY0" fmla="*/ 84406 h 84406"/>
              <a:gd name="connsiteX1" fmla="*/ 56271 w 618979"/>
              <a:gd name="connsiteY1" fmla="*/ 70339 h 84406"/>
              <a:gd name="connsiteX2" fmla="*/ 84407 w 618979"/>
              <a:gd name="connsiteY2" fmla="*/ 42203 h 84406"/>
              <a:gd name="connsiteX3" fmla="*/ 140677 w 618979"/>
              <a:gd name="connsiteY3" fmla="*/ 28136 h 84406"/>
              <a:gd name="connsiteX4" fmla="*/ 422031 w 618979"/>
              <a:gd name="connsiteY4" fmla="*/ 42203 h 84406"/>
              <a:gd name="connsiteX5" fmla="*/ 590843 w 618979"/>
              <a:gd name="connsiteY5" fmla="*/ 28136 h 84406"/>
              <a:gd name="connsiteX6" fmla="*/ 618979 w 618979"/>
              <a:gd name="connsiteY6" fmla="*/ 0 h 8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79" h="84406">
                <a:moveTo>
                  <a:pt x="0" y="84406"/>
                </a:moveTo>
                <a:cubicBezTo>
                  <a:pt x="18757" y="79717"/>
                  <a:pt x="38978" y="78985"/>
                  <a:pt x="56271" y="70339"/>
                </a:cubicBezTo>
                <a:cubicBezTo>
                  <a:pt x="68134" y="64407"/>
                  <a:pt x="72544" y="48135"/>
                  <a:pt x="84407" y="42203"/>
                </a:cubicBezTo>
                <a:cubicBezTo>
                  <a:pt x="101700" y="33557"/>
                  <a:pt x="121920" y="32825"/>
                  <a:pt x="140677" y="28136"/>
                </a:cubicBezTo>
                <a:cubicBezTo>
                  <a:pt x="234462" y="32825"/>
                  <a:pt x="328129" y="42203"/>
                  <a:pt x="422031" y="42203"/>
                </a:cubicBezTo>
                <a:cubicBezTo>
                  <a:pt x="478497" y="42203"/>
                  <a:pt x="535631" y="39967"/>
                  <a:pt x="590843" y="28136"/>
                </a:cubicBezTo>
                <a:cubicBezTo>
                  <a:pt x="603812" y="25357"/>
                  <a:pt x="618979" y="0"/>
                  <a:pt x="61897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6800" y="1295400"/>
            <a:ext cx="4419600" cy="4038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 End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Controller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62400" y="32766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Service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5261317" y="3123028"/>
            <a:ext cx="2110154" cy="451001"/>
          </a:xfrm>
          <a:custGeom>
            <a:avLst/>
            <a:gdLst>
              <a:gd name="connsiteX0" fmla="*/ 0 w 2110154"/>
              <a:gd name="connsiteY0" fmla="*/ 393895 h 451001"/>
              <a:gd name="connsiteX1" fmla="*/ 70338 w 2110154"/>
              <a:gd name="connsiteY1" fmla="*/ 295421 h 451001"/>
              <a:gd name="connsiteX2" fmla="*/ 112541 w 2110154"/>
              <a:gd name="connsiteY2" fmla="*/ 239150 h 451001"/>
              <a:gd name="connsiteX3" fmla="*/ 267286 w 2110154"/>
              <a:gd name="connsiteY3" fmla="*/ 168812 h 451001"/>
              <a:gd name="connsiteX4" fmla="*/ 365760 w 2110154"/>
              <a:gd name="connsiteY4" fmla="*/ 98474 h 451001"/>
              <a:gd name="connsiteX5" fmla="*/ 520505 w 2110154"/>
              <a:gd name="connsiteY5" fmla="*/ 112541 h 451001"/>
              <a:gd name="connsiteX6" fmla="*/ 548640 w 2110154"/>
              <a:gd name="connsiteY6" fmla="*/ 140677 h 451001"/>
              <a:gd name="connsiteX7" fmla="*/ 618978 w 2110154"/>
              <a:gd name="connsiteY7" fmla="*/ 182880 h 451001"/>
              <a:gd name="connsiteX8" fmla="*/ 703385 w 2110154"/>
              <a:gd name="connsiteY8" fmla="*/ 267286 h 451001"/>
              <a:gd name="connsiteX9" fmla="*/ 759655 w 2110154"/>
              <a:gd name="connsiteY9" fmla="*/ 337624 h 451001"/>
              <a:gd name="connsiteX10" fmla="*/ 858129 w 2110154"/>
              <a:gd name="connsiteY10" fmla="*/ 407963 h 451001"/>
              <a:gd name="connsiteX11" fmla="*/ 928468 w 2110154"/>
              <a:gd name="connsiteY11" fmla="*/ 422030 h 451001"/>
              <a:gd name="connsiteX12" fmla="*/ 1012874 w 2110154"/>
              <a:gd name="connsiteY12" fmla="*/ 450166 h 451001"/>
              <a:gd name="connsiteX13" fmla="*/ 1153551 w 2110154"/>
              <a:gd name="connsiteY13" fmla="*/ 436098 h 451001"/>
              <a:gd name="connsiteX14" fmla="*/ 1181686 w 2110154"/>
              <a:gd name="connsiteY14" fmla="*/ 393895 h 451001"/>
              <a:gd name="connsiteX15" fmla="*/ 1209821 w 2110154"/>
              <a:gd name="connsiteY15" fmla="*/ 281354 h 451001"/>
              <a:gd name="connsiteX16" fmla="*/ 1308295 w 2110154"/>
              <a:gd name="connsiteY16" fmla="*/ 168812 h 451001"/>
              <a:gd name="connsiteX17" fmla="*/ 1420837 w 2110154"/>
              <a:gd name="connsiteY17" fmla="*/ 112541 h 451001"/>
              <a:gd name="connsiteX18" fmla="*/ 1547446 w 2110154"/>
              <a:gd name="connsiteY18" fmla="*/ 42203 h 451001"/>
              <a:gd name="connsiteX19" fmla="*/ 1631852 w 2110154"/>
              <a:gd name="connsiteY19" fmla="*/ 28135 h 451001"/>
              <a:gd name="connsiteX20" fmla="*/ 1716258 w 2110154"/>
              <a:gd name="connsiteY20" fmla="*/ 0 h 451001"/>
              <a:gd name="connsiteX21" fmla="*/ 1969477 w 2110154"/>
              <a:gd name="connsiteY21" fmla="*/ 28135 h 451001"/>
              <a:gd name="connsiteX22" fmla="*/ 2011680 w 2110154"/>
              <a:gd name="connsiteY22" fmla="*/ 42203 h 451001"/>
              <a:gd name="connsiteX23" fmla="*/ 2039815 w 2110154"/>
              <a:gd name="connsiteY23" fmla="*/ 84406 h 451001"/>
              <a:gd name="connsiteX24" fmla="*/ 2067951 w 2110154"/>
              <a:gd name="connsiteY24" fmla="*/ 112541 h 451001"/>
              <a:gd name="connsiteX25" fmla="*/ 2110154 w 2110154"/>
              <a:gd name="connsiteY25" fmla="*/ 98474 h 4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10154" h="451001">
                <a:moveTo>
                  <a:pt x="0" y="393895"/>
                </a:moveTo>
                <a:cubicBezTo>
                  <a:pt x="90965" y="242287"/>
                  <a:pt x="2526" y="376797"/>
                  <a:pt x="70338" y="295421"/>
                </a:cubicBezTo>
                <a:cubicBezTo>
                  <a:pt x="85348" y="277409"/>
                  <a:pt x="94896" y="254589"/>
                  <a:pt x="112541" y="239150"/>
                </a:cubicBezTo>
                <a:cubicBezTo>
                  <a:pt x="173395" y="185903"/>
                  <a:pt x="194812" y="201022"/>
                  <a:pt x="267286" y="168812"/>
                </a:cubicBezTo>
                <a:cubicBezTo>
                  <a:pt x="284117" y="161332"/>
                  <a:pt x="358202" y="104143"/>
                  <a:pt x="365760" y="98474"/>
                </a:cubicBezTo>
                <a:cubicBezTo>
                  <a:pt x="417342" y="103163"/>
                  <a:pt x="470037" y="100895"/>
                  <a:pt x="520505" y="112541"/>
                </a:cubicBezTo>
                <a:cubicBezTo>
                  <a:pt x="533429" y="115523"/>
                  <a:pt x="537847" y="132968"/>
                  <a:pt x="548640" y="140677"/>
                </a:cubicBezTo>
                <a:cubicBezTo>
                  <a:pt x="570889" y="156570"/>
                  <a:pt x="595532" y="168812"/>
                  <a:pt x="618978" y="182880"/>
                </a:cubicBezTo>
                <a:cubicBezTo>
                  <a:pt x="756906" y="366782"/>
                  <a:pt x="579958" y="143859"/>
                  <a:pt x="703385" y="267286"/>
                </a:cubicBezTo>
                <a:cubicBezTo>
                  <a:pt x="724616" y="288517"/>
                  <a:pt x="740115" y="314827"/>
                  <a:pt x="759655" y="337624"/>
                </a:cubicBezTo>
                <a:cubicBezTo>
                  <a:pt x="786465" y="368902"/>
                  <a:pt x="819008" y="392315"/>
                  <a:pt x="858129" y="407963"/>
                </a:cubicBezTo>
                <a:cubicBezTo>
                  <a:pt x="880329" y="416843"/>
                  <a:pt x="905400" y="415739"/>
                  <a:pt x="928468" y="422030"/>
                </a:cubicBezTo>
                <a:cubicBezTo>
                  <a:pt x="957080" y="429833"/>
                  <a:pt x="1012874" y="450166"/>
                  <a:pt x="1012874" y="450166"/>
                </a:cubicBezTo>
                <a:cubicBezTo>
                  <a:pt x="1059766" y="445477"/>
                  <a:pt x="1108843" y="451001"/>
                  <a:pt x="1153551" y="436098"/>
                </a:cubicBezTo>
                <a:cubicBezTo>
                  <a:pt x="1169591" y="430751"/>
                  <a:pt x="1175908" y="409784"/>
                  <a:pt x="1181686" y="393895"/>
                </a:cubicBezTo>
                <a:cubicBezTo>
                  <a:pt x="1194900" y="357555"/>
                  <a:pt x="1196606" y="317694"/>
                  <a:pt x="1209821" y="281354"/>
                </a:cubicBezTo>
                <a:cubicBezTo>
                  <a:pt x="1221810" y="248385"/>
                  <a:pt x="1293738" y="178890"/>
                  <a:pt x="1308295" y="168812"/>
                </a:cubicBezTo>
                <a:cubicBezTo>
                  <a:pt x="1342779" y="144938"/>
                  <a:pt x="1383908" y="132426"/>
                  <a:pt x="1420837" y="112541"/>
                </a:cubicBezTo>
                <a:cubicBezTo>
                  <a:pt x="1443677" y="100243"/>
                  <a:pt x="1516941" y="51355"/>
                  <a:pt x="1547446" y="42203"/>
                </a:cubicBezTo>
                <a:cubicBezTo>
                  <a:pt x="1574767" y="34007"/>
                  <a:pt x="1604180" y="35053"/>
                  <a:pt x="1631852" y="28135"/>
                </a:cubicBezTo>
                <a:cubicBezTo>
                  <a:pt x="1660624" y="20942"/>
                  <a:pt x="1716258" y="0"/>
                  <a:pt x="1716258" y="0"/>
                </a:cubicBezTo>
                <a:cubicBezTo>
                  <a:pt x="1800664" y="9378"/>
                  <a:pt x="1885405" y="16125"/>
                  <a:pt x="1969477" y="28135"/>
                </a:cubicBezTo>
                <a:cubicBezTo>
                  <a:pt x="1984157" y="30232"/>
                  <a:pt x="2000101" y="32940"/>
                  <a:pt x="2011680" y="42203"/>
                </a:cubicBezTo>
                <a:cubicBezTo>
                  <a:pt x="2024882" y="52765"/>
                  <a:pt x="2029253" y="71204"/>
                  <a:pt x="2039815" y="84406"/>
                </a:cubicBezTo>
                <a:cubicBezTo>
                  <a:pt x="2048101" y="94763"/>
                  <a:pt x="2058572" y="103163"/>
                  <a:pt x="2067951" y="112541"/>
                </a:cubicBezTo>
                <a:lnTo>
                  <a:pt x="2110154" y="9847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Service call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2514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3352800" y="3733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162800" y="1676400"/>
            <a:ext cx="438923" cy="3924886"/>
          </a:xfrm>
          <a:custGeom>
            <a:avLst/>
            <a:gdLst>
              <a:gd name="connsiteX0" fmla="*/ 438923 w 438923"/>
              <a:gd name="connsiteY0" fmla="*/ 0 h 3924886"/>
              <a:gd name="connsiteX1" fmla="*/ 424855 w 438923"/>
              <a:gd name="connsiteY1" fmla="*/ 42203 h 3924886"/>
              <a:gd name="connsiteX2" fmla="*/ 396720 w 438923"/>
              <a:gd name="connsiteY2" fmla="*/ 70339 h 3924886"/>
              <a:gd name="connsiteX3" fmla="*/ 368584 w 438923"/>
              <a:gd name="connsiteY3" fmla="*/ 112542 h 3924886"/>
              <a:gd name="connsiteX4" fmla="*/ 326381 w 438923"/>
              <a:gd name="connsiteY4" fmla="*/ 196948 h 3924886"/>
              <a:gd name="connsiteX5" fmla="*/ 270110 w 438923"/>
              <a:gd name="connsiteY5" fmla="*/ 253219 h 3924886"/>
              <a:gd name="connsiteX6" fmla="*/ 185704 w 438923"/>
              <a:gd name="connsiteY6" fmla="*/ 379828 h 3924886"/>
              <a:gd name="connsiteX7" fmla="*/ 171637 w 438923"/>
              <a:gd name="connsiteY7" fmla="*/ 647114 h 3924886"/>
              <a:gd name="connsiteX8" fmla="*/ 213840 w 438923"/>
              <a:gd name="connsiteY8" fmla="*/ 675250 h 3924886"/>
              <a:gd name="connsiteX9" fmla="*/ 256043 w 438923"/>
              <a:gd name="connsiteY9" fmla="*/ 717453 h 3924886"/>
              <a:gd name="connsiteX10" fmla="*/ 270110 w 438923"/>
              <a:gd name="connsiteY10" fmla="*/ 759656 h 3924886"/>
              <a:gd name="connsiteX11" fmla="*/ 241975 w 438923"/>
              <a:gd name="connsiteY11" fmla="*/ 928468 h 3924886"/>
              <a:gd name="connsiteX12" fmla="*/ 213840 w 438923"/>
              <a:gd name="connsiteY12" fmla="*/ 970671 h 3924886"/>
              <a:gd name="connsiteX13" fmla="*/ 171637 w 438923"/>
              <a:gd name="connsiteY13" fmla="*/ 1041010 h 3924886"/>
              <a:gd name="connsiteX14" fmla="*/ 143501 w 438923"/>
              <a:gd name="connsiteY14" fmla="*/ 1237957 h 3924886"/>
              <a:gd name="connsiteX15" fmla="*/ 129433 w 438923"/>
              <a:gd name="connsiteY15" fmla="*/ 1308296 h 3924886"/>
              <a:gd name="connsiteX16" fmla="*/ 143501 w 438923"/>
              <a:gd name="connsiteY16" fmla="*/ 1758462 h 3924886"/>
              <a:gd name="connsiteX17" fmla="*/ 129433 w 438923"/>
              <a:gd name="connsiteY17" fmla="*/ 1800665 h 3924886"/>
              <a:gd name="connsiteX18" fmla="*/ 143501 w 438923"/>
              <a:gd name="connsiteY18" fmla="*/ 1899139 h 3924886"/>
              <a:gd name="connsiteX19" fmla="*/ 171637 w 438923"/>
              <a:gd name="connsiteY19" fmla="*/ 1941342 h 3924886"/>
              <a:gd name="connsiteX20" fmla="*/ 185704 w 438923"/>
              <a:gd name="connsiteY20" fmla="*/ 1983545 h 3924886"/>
              <a:gd name="connsiteX21" fmla="*/ 143501 w 438923"/>
              <a:gd name="connsiteY21" fmla="*/ 2138290 h 3924886"/>
              <a:gd name="connsiteX22" fmla="*/ 87230 w 438923"/>
              <a:gd name="connsiteY22" fmla="*/ 2293034 h 3924886"/>
              <a:gd name="connsiteX23" fmla="*/ 73163 w 438923"/>
              <a:gd name="connsiteY23" fmla="*/ 2377440 h 3924886"/>
              <a:gd name="connsiteX24" fmla="*/ 115366 w 438923"/>
              <a:gd name="connsiteY24" fmla="*/ 2630659 h 3924886"/>
              <a:gd name="connsiteX25" fmla="*/ 143501 w 438923"/>
              <a:gd name="connsiteY25" fmla="*/ 2672862 h 3924886"/>
              <a:gd name="connsiteX26" fmla="*/ 171637 w 438923"/>
              <a:gd name="connsiteY26" fmla="*/ 2700997 h 3924886"/>
              <a:gd name="connsiteX27" fmla="*/ 185704 w 438923"/>
              <a:gd name="connsiteY27" fmla="*/ 2743200 h 3924886"/>
              <a:gd name="connsiteX28" fmla="*/ 213840 w 438923"/>
              <a:gd name="connsiteY28" fmla="*/ 2785403 h 3924886"/>
              <a:gd name="connsiteX29" fmla="*/ 227907 w 438923"/>
              <a:gd name="connsiteY29" fmla="*/ 2855742 h 3924886"/>
              <a:gd name="connsiteX30" fmla="*/ 213840 w 438923"/>
              <a:gd name="connsiteY30" fmla="*/ 3010486 h 3924886"/>
              <a:gd name="connsiteX31" fmla="*/ 199772 w 438923"/>
              <a:gd name="connsiteY31" fmla="*/ 3108960 h 3924886"/>
              <a:gd name="connsiteX32" fmla="*/ 185704 w 438923"/>
              <a:gd name="connsiteY32" fmla="*/ 3319976 h 3924886"/>
              <a:gd name="connsiteX33" fmla="*/ 171637 w 438923"/>
              <a:gd name="connsiteY33" fmla="*/ 3418450 h 3924886"/>
              <a:gd name="connsiteX34" fmla="*/ 115366 w 438923"/>
              <a:gd name="connsiteY34" fmla="*/ 3446585 h 3924886"/>
              <a:gd name="connsiteX35" fmla="*/ 45027 w 438923"/>
              <a:gd name="connsiteY35" fmla="*/ 3516923 h 3924886"/>
              <a:gd name="connsiteX36" fmla="*/ 30960 w 438923"/>
              <a:gd name="connsiteY36" fmla="*/ 3699803 h 3924886"/>
              <a:gd name="connsiteX37" fmla="*/ 59095 w 438923"/>
              <a:gd name="connsiteY37" fmla="*/ 3727939 h 3924886"/>
              <a:gd name="connsiteX38" fmla="*/ 73163 w 438923"/>
              <a:gd name="connsiteY38" fmla="*/ 3770142 h 3924886"/>
              <a:gd name="connsiteX39" fmla="*/ 157569 w 438923"/>
              <a:gd name="connsiteY39" fmla="*/ 3798277 h 3924886"/>
              <a:gd name="connsiteX40" fmla="*/ 185704 w 438923"/>
              <a:gd name="connsiteY40" fmla="*/ 3924886 h 39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923" h="3924886">
                <a:moveTo>
                  <a:pt x="438923" y="0"/>
                </a:moveTo>
                <a:cubicBezTo>
                  <a:pt x="434234" y="14068"/>
                  <a:pt x="432484" y="29487"/>
                  <a:pt x="424855" y="42203"/>
                </a:cubicBezTo>
                <a:cubicBezTo>
                  <a:pt x="418031" y="53576"/>
                  <a:pt x="405005" y="59982"/>
                  <a:pt x="396720" y="70339"/>
                </a:cubicBezTo>
                <a:cubicBezTo>
                  <a:pt x="386158" y="83541"/>
                  <a:pt x="376795" y="97762"/>
                  <a:pt x="368584" y="112542"/>
                </a:cubicBezTo>
                <a:cubicBezTo>
                  <a:pt x="353307" y="140040"/>
                  <a:pt x="344420" y="171178"/>
                  <a:pt x="326381" y="196948"/>
                </a:cubicBezTo>
                <a:cubicBezTo>
                  <a:pt x="311169" y="218679"/>
                  <a:pt x="287578" y="233256"/>
                  <a:pt x="270110" y="253219"/>
                </a:cubicBezTo>
                <a:cubicBezTo>
                  <a:pt x="232815" y="295842"/>
                  <a:pt x="215115" y="330810"/>
                  <a:pt x="185704" y="379828"/>
                </a:cubicBezTo>
                <a:cubicBezTo>
                  <a:pt x="166814" y="474280"/>
                  <a:pt x="136685" y="550995"/>
                  <a:pt x="171637" y="647114"/>
                </a:cubicBezTo>
                <a:cubicBezTo>
                  <a:pt x="177415" y="663003"/>
                  <a:pt x="200851" y="664426"/>
                  <a:pt x="213840" y="675250"/>
                </a:cubicBezTo>
                <a:cubicBezTo>
                  <a:pt x="229123" y="687986"/>
                  <a:pt x="241975" y="703385"/>
                  <a:pt x="256043" y="717453"/>
                </a:cubicBezTo>
                <a:cubicBezTo>
                  <a:pt x="260732" y="731521"/>
                  <a:pt x="270110" y="744827"/>
                  <a:pt x="270110" y="759656"/>
                </a:cubicBezTo>
                <a:cubicBezTo>
                  <a:pt x="270110" y="790863"/>
                  <a:pt x="263987" y="884444"/>
                  <a:pt x="241975" y="928468"/>
                </a:cubicBezTo>
                <a:cubicBezTo>
                  <a:pt x="234414" y="943590"/>
                  <a:pt x="221401" y="955549"/>
                  <a:pt x="213840" y="970671"/>
                </a:cubicBezTo>
                <a:cubicBezTo>
                  <a:pt x="177316" y="1043719"/>
                  <a:pt x="226591" y="986054"/>
                  <a:pt x="171637" y="1041010"/>
                </a:cubicBezTo>
                <a:cubicBezTo>
                  <a:pt x="141453" y="1161743"/>
                  <a:pt x="170915" y="1032354"/>
                  <a:pt x="143501" y="1237957"/>
                </a:cubicBezTo>
                <a:cubicBezTo>
                  <a:pt x="140341" y="1261658"/>
                  <a:pt x="134122" y="1284850"/>
                  <a:pt x="129433" y="1308296"/>
                </a:cubicBezTo>
                <a:cubicBezTo>
                  <a:pt x="161642" y="1549854"/>
                  <a:pt x="169030" y="1503177"/>
                  <a:pt x="143501" y="1758462"/>
                </a:cubicBezTo>
                <a:cubicBezTo>
                  <a:pt x="142025" y="1773217"/>
                  <a:pt x="134122" y="1786597"/>
                  <a:pt x="129433" y="1800665"/>
                </a:cubicBezTo>
                <a:cubicBezTo>
                  <a:pt x="134122" y="1833490"/>
                  <a:pt x="133973" y="1867380"/>
                  <a:pt x="143501" y="1899139"/>
                </a:cubicBezTo>
                <a:cubicBezTo>
                  <a:pt x="148359" y="1915333"/>
                  <a:pt x="164076" y="1926220"/>
                  <a:pt x="171637" y="1941342"/>
                </a:cubicBezTo>
                <a:cubicBezTo>
                  <a:pt x="178269" y="1954605"/>
                  <a:pt x="181015" y="1969477"/>
                  <a:pt x="185704" y="1983545"/>
                </a:cubicBezTo>
                <a:cubicBezTo>
                  <a:pt x="171636" y="2035127"/>
                  <a:pt x="158587" y="2086997"/>
                  <a:pt x="143501" y="2138290"/>
                </a:cubicBezTo>
                <a:cubicBezTo>
                  <a:pt x="123432" y="2206525"/>
                  <a:pt x="112713" y="2229327"/>
                  <a:pt x="87230" y="2293034"/>
                </a:cubicBezTo>
                <a:cubicBezTo>
                  <a:pt x="82541" y="2321169"/>
                  <a:pt x="73163" y="2348917"/>
                  <a:pt x="73163" y="2377440"/>
                </a:cubicBezTo>
                <a:cubicBezTo>
                  <a:pt x="73163" y="2491946"/>
                  <a:pt x="71133" y="2542193"/>
                  <a:pt x="115366" y="2630659"/>
                </a:cubicBezTo>
                <a:cubicBezTo>
                  <a:pt x="122927" y="2645781"/>
                  <a:pt x="132939" y="2659660"/>
                  <a:pt x="143501" y="2672862"/>
                </a:cubicBezTo>
                <a:cubicBezTo>
                  <a:pt x="151787" y="2683219"/>
                  <a:pt x="162258" y="2691619"/>
                  <a:pt x="171637" y="2700997"/>
                </a:cubicBezTo>
                <a:cubicBezTo>
                  <a:pt x="176326" y="2715065"/>
                  <a:pt x="179072" y="2729937"/>
                  <a:pt x="185704" y="2743200"/>
                </a:cubicBezTo>
                <a:cubicBezTo>
                  <a:pt x="193265" y="2758322"/>
                  <a:pt x="207903" y="2769572"/>
                  <a:pt x="213840" y="2785403"/>
                </a:cubicBezTo>
                <a:cubicBezTo>
                  <a:pt x="222236" y="2807791"/>
                  <a:pt x="223218" y="2832296"/>
                  <a:pt x="227907" y="2855742"/>
                </a:cubicBezTo>
                <a:cubicBezTo>
                  <a:pt x="223218" y="2907323"/>
                  <a:pt x="219560" y="2959009"/>
                  <a:pt x="213840" y="3010486"/>
                </a:cubicBezTo>
                <a:cubicBezTo>
                  <a:pt x="210178" y="3043441"/>
                  <a:pt x="202774" y="3075938"/>
                  <a:pt x="199772" y="3108960"/>
                </a:cubicBezTo>
                <a:cubicBezTo>
                  <a:pt x="193390" y="3179165"/>
                  <a:pt x="192086" y="3249771"/>
                  <a:pt x="185704" y="3319976"/>
                </a:cubicBezTo>
                <a:cubicBezTo>
                  <a:pt x="182702" y="3352998"/>
                  <a:pt x="187740" y="3389465"/>
                  <a:pt x="171637" y="3418450"/>
                </a:cubicBezTo>
                <a:cubicBezTo>
                  <a:pt x="161453" y="3436782"/>
                  <a:pt x="131920" y="3433710"/>
                  <a:pt x="115366" y="3446585"/>
                </a:cubicBezTo>
                <a:cubicBezTo>
                  <a:pt x="89193" y="3466942"/>
                  <a:pt x="45027" y="3516923"/>
                  <a:pt x="45027" y="3516923"/>
                </a:cubicBezTo>
                <a:cubicBezTo>
                  <a:pt x="12042" y="3599387"/>
                  <a:pt x="0" y="3596604"/>
                  <a:pt x="30960" y="3699803"/>
                </a:cubicBezTo>
                <a:cubicBezTo>
                  <a:pt x="34771" y="3712507"/>
                  <a:pt x="49717" y="3718560"/>
                  <a:pt x="59095" y="3727939"/>
                </a:cubicBezTo>
                <a:cubicBezTo>
                  <a:pt x="63784" y="3742007"/>
                  <a:pt x="61096" y="3761523"/>
                  <a:pt x="73163" y="3770142"/>
                </a:cubicBezTo>
                <a:cubicBezTo>
                  <a:pt x="97296" y="3787380"/>
                  <a:pt x="157569" y="3798277"/>
                  <a:pt x="157569" y="3798277"/>
                </a:cubicBezTo>
                <a:cubicBezTo>
                  <a:pt x="190153" y="3896029"/>
                  <a:pt x="185704" y="3853026"/>
                  <a:pt x="185704" y="3924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T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R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End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71800" y="2209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239000" y="22098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Oracle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419600" y="2667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2"/>
          </p:cNvCxnSpPr>
          <p:nvPr/>
        </p:nvCxnSpPr>
        <p:spPr>
          <a:xfrm>
            <a:off x="67056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8100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7526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flipH="1">
            <a:off x="3657600" y="31242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3124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09600" y="4191000"/>
            <a:ext cx="8229600" cy="2438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Complete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4419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71800" y="4343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0" y="4343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239000" y="4343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Oracle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4196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2"/>
          </p:cNvCxnSpPr>
          <p:nvPr/>
        </p:nvCxnSpPr>
        <p:spPr>
          <a:xfrm>
            <a:off x="67056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9200" y="59436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17526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3657600" y="52578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5257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0" y="1066800"/>
            <a:ext cx="4724400" cy="27575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778876" y="1143000"/>
            <a:ext cx="149772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752600" y="2057400"/>
            <a:ext cx="157261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Controller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828800" y="3048000"/>
            <a:ext cx="1273066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Service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0" y="1676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098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886265" y="3883910"/>
            <a:ext cx="6006904" cy="280127"/>
          </a:xfrm>
          <a:custGeom>
            <a:avLst/>
            <a:gdLst>
              <a:gd name="connsiteX0" fmla="*/ 0 w 6006904"/>
              <a:gd name="connsiteY0" fmla="*/ 40976 h 280127"/>
              <a:gd name="connsiteX1" fmla="*/ 168812 w 6006904"/>
              <a:gd name="connsiteY1" fmla="*/ 69112 h 280127"/>
              <a:gd name="connsiteX2" fmla="*/ 267286 w 6006904"/>
              <a:gd name="connsiteY2" fmla="*/ 97247 h 280127"/>
              <a:gd name="connsiteX3" fmla="*/ 379827 w 6006904"/>
              <a:gd name="connsiteY3" fmla="*/ 125382 h 280127"/>
              <a:gd name="connsiteX4" fmla="*/ 478301 w 6006904"/>
              <a:gd name="connsiteY4" fmla="*/ 153518 h 280127"/>
              <a:gd name="connsiteX5" fmla="*/ 562707 w 6006904"/>
              <a:gd name="connsiteY5" fmla="*/ 167585 h 280127"/>
              <a:gd name="connsiteX6" fmla="*/ 1055077 w 6006904"/>
              <a:gd name="connsiteY6" fmla="*/ 195721 h 280127"/>
              <a:gd name="connsiteX7" fmla="*/ 1083212 w 6006904"/>
              <a:gd name="connsiteY7" fmla="*/ 167585 h 280127"/>
              <a:gd name="connsiteX8" fmla="*/ 1125415 w 6006904"/>
              <a:gd name="connsiteY8" fmla="*/ 139450 h 280127"/>
              <a:gd name="connsiteX9" fmla="*/ 1195753 w 6006904"/>
              <a:gd name="connsiteY9" fmla="*/ 69112 h 280127"/>
              <a:gd name="connsiteX10" fmla="*/ 1336430 w 6006904"/>
              <a:gd name="connsiteY10" fmla="*/ 83179 h 280127"/>
              <a:gd name="connsiteX11" fmla="*/ 1364566 w 6006904"/>
              <a:gd name="connsiteY11" fmla="*/ 125382 h 280127"/>
              <a:gd name="connsiteX12" fmla="*/ 1448972 w 6006904"/>
              <a:gd name="connsiteY12" fmla="*/ 153518 h 280127"/>
              <a:gd name="connsiteX13" fmla="*/ 2152357 w 6006904"/>
              <a:gd name="connsiteY13" fmla="*/ 153518 h 280127"/>
              <a:gd name="connsiteX14" fmla="*/ 2222695 w 6006904"/>
              <a:gd name="connsiteY14" fmla="*/ 167585 h 280127"/>
              <a:gd name="connsiteX15" fmla="*/ 2658793 w 6006904"/>
              <a:gd name="connsiteY15" fmla="*/ 167585 h 280127"/>
              <a:gd name="connsiteX16" fmla="*/ 2686929 w 6006904"/>
              <a:gd name="connsiteY16" fmla="*/ 195721 h 280127"/>
              <a:gd name="connsiteX17" fmla="*/ 2729132 w 6006904"/>
              <a:gd name="connsiteY17" fmla="*/ 223856 h 280127"/>
              <a:gd name="connsiteX18" fmla="*/ 2799470 w 6006904"/>
              <a:gd name="connsiteY18" fmla="*/ 209788 h 280127"/>
              <a:gd name="connsiteX19" fmla="*/ 2855741 w 6006904"/>
              <a:gd name="connsiteY19" fmla="*/ 153518 h 280127"/>
              <a:gd name="connsiteX20" fmla="*/ 2897944 w 6006904"/>
              <a:gd name="connsiteY20" fmla="*/ 125382 h 280127"/>
              <a:gd name="connsiteX21" fmla="*/ 2982350 w 6006904"/>
              <a:gd name="connsiteY21" fmla="*/ 139450 h 280127"/>
              <a:gd name="connsiteX22" fmla="*/ 3010486 w 6006904"/>
              <a:gd name="connsiteY22" fmla="*/ 167585 h 280127"/>
              <a:gd name="connsiteX23" fmla="*/ 3080824 w 6006904"/>
              <a:gd name="connsiteY23" fmla="*/ 153518 h 280127"/>
              <a:gd name="connsiteX24" fmla="*/ 3263704 w 6006904"/>
              <a:gd name="connsiteY24" fmla="*/ 181653 h 280127"/>
              <a:gd name="connsiteX25" fmla="*/ 3319975 w 6006904"/>
              <a:gd name="connsiteY25" fmla="*/ 195721 h 280127"/>
              <a:gd name="connsiteX26" fmla="*/ 3418449 w 6006904"/>
              <a:gd name="connsiteY26" fmla="*/ 237924 h 280127"/>
              <a:gd name="connsiteX27" fmla="*/ 3502855 w 6006904"/>
              <a:gd name="connsiteY27" fmla="*/ 266059 h 280127"/>
              <a:gd name="connsiteX28" fmla="*/ 3545058 w 6006904"/>
              <a:gd name="connsiteY28" fmla="*/ 280127 h 280127"/>
              <a:gd name="connsiteX29" fmla="*/ 3587261 w 6006904"/>
              <a:gd name="connsiteY29" fmla="*/ 251992 h 280127"/>
              <a:gd name="connsiteX30" fmla="*/ 3643532 w 6006904"/>
              <a:gd name="connsiteY30" fmla="*/ 209788 h 280127"/>
              <a:gd name="connsiteX31" fmla="*/ 3727938 w 6006904"/>
              <a:gd name="connsiteY31" fmla="*/ 181653 h 280127"/>
              <a:gd name="connsiteX32" fmla="*/ 3784209 w 6006904"/>
              <a:gd name="connsiteY32" fmla="*/ 125382 h 280127"/>
              <a:gd name="connsiteX33" fmla="*/ 3826412 w 6006904"/>
              <a:gd name="connsiteY33" fmla="*/ 97247 h 280127"/>
              <a:gd name="connsiteX34" fmla="*/ 3995224 w 6006904"/>
              <a:gd name="connsiteY34" fmla="*/ 167585 h 280127"/>
              <a:gd name="connsiteX35" fmla="*/ 4051495 w 6006904"/>
              <a:gd name="connsiteY35" fmla="*/ 181653 h 280127"/>
              <a:gd name="connsiteX36" fmla="*/ 4248443 w 6006904"/>
              <a:gd name="connsiteY36" fmla="*/ 209788 h 280127"/>
              <a:gd name="connsiteX37" fmla="*/ 4346917 w 6006904"/>
              <a:gd name="connsiteY37" fmla="*/ 223856 h 280127"/>
              <a:gd name="connsiteX38" fmla="*/ 4698609 w 6006904"/>
              <a:gd name="connsiteY38" fmla="*/ 209788 h 280127"/>
              <a:gd name="connsiteX39" fmla="*/ 4740812 w 6006904"/>
              <a:gd name="connsiteY39" fmla="*/ 181653 h 280127"/>
              <a:gd name="connsiteX40" fmla="*/ 4797083 w 6006904"/>
              <a:gd name="connsiteY40" fmla="*/ 153518 h 280127"/>
              <a:gd name="connsiteX41" fmla="*/ 4853353 w 6006904"/>
              <a:gd name="connsiteY41" fmla="*/ 83179 h 280127"/>
              <a:gd name="connsiteX42" fmla="*/ 4895557 w 6006904"/>
              <a:gd name="connsiteY42" fmla="*/ 69112 h 280127"/>
              <a:gd name="connsiteX43" fmla="*/ 4923692 w 6006904"/>
              <a:gd name="connsiteY43" fmla="*/ 26908 h 280127"/>
              <a:gd name="connsiteX44" fmla="*/ 5022166 w 6006904"/>
              <a:gd name="connsiteY44" fmla="*/ 26908 h 280127"/>
              <a:gd name="connsiteX45" fmla="*/ 5064369 w 6006904"/>
              <a:gd name="connsiteY45" fmla="*/ 55044 h 280127"/>
              <a:gd name="connsiteX46" fmla="*/ 5106572 w 6006904"/>
              <a:gd name="connsiteY46" fmla="*/ 69112 h 280127"/>
              <a:gd name="connsiteX47" fmla="*/ 5275384 w 6006904"/>
              <a:gd name="connsiteY47" fmla="*/ 97247 h 280127"/>
              <a:gd name="connsiteX48" fmla="*/ 5401993 w 6006904"/>
              <a:gd name="connsiteY48" fmla="*/ 125382 h 280127"/>
              <a:gd name="connsiteX49" fmla="*/ 5486400 w 6006904"/>
              <a:gd name="connsiteY49" fmla="*/ 139450 h 280127"/>
              <a:gd name="connsiteX50" fmla="*/ 5570806 w 6006904"/>
              <a:gd name="connsiteY50" fmla="*/ 167585 h 280127"/>
              <a:gd name="connsiteX51" fmla="*/ 5598941 w 6006904"/>
              <a:gd name="connsiteY51" fmla="*/ 195721 h 280127"/>
              <a:gd name="connsiteX52" fmla="*/ 5767753 w 6006904"/>
              <a:gd name="connsiteY52" fmla="*/ 195721 h 280127"/>
              <a:gd name="connsiteX53" fmla="*/ 5866227 w 6006904"/>
              <a:gd name="connsiteY53" fmla="*/ 125382 h 280127"/>
              <a:gd name="connsiteX54" fmla="*/ 5894363 w 6006904"/>
              <a:gd name="connsiteY54" fmla="*/ 97247 h 280127"/>
              <a:gd name="connsiteX55" fmla="*/ 5978769 w 6006904"/>
              <a:gd name="connsiteY55" fmla="*/ 55044 h 280127"/>
              <a:gd name="connsiteX56" fmla="*/ 6006904 w 6006904"/>
              <a:gd name="connsiteY56" fmla="*/ 55044 h 28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06904" h="280127">
                <a:moveTo>
                  <a:pt x="0" y="40976"/>
                </a:moveTo>
                <a:cubicBezTo>
                  <a:pt x="56271" y="50355"/>
                  <a:pt x="112989" y="57360"/>
                  <a:pt x="168812" y="69112"/>
                </a:cubicBezTo>
                <a:cubicBezTo>
                  <a:pt x="202218" y="76145"/>
                  <a:pt x="234301" y="88451"/>
                  <a:pt x="267286" y="97247"/>
                </a:cubicBezTo>
                <a:cubicBezTo>
                  <a:pt x="304649" y="107210"/>
                  <a:pt x="342464" y="115419"/>
                  <a:pt x="379827" y="125382"/>
                </a:cubicBezTo>
                <a:cubicBezTo>
                  <a:pt x="412813" y="134178"/>
                  <a:pt x="445037" y="145842"/>
                  <a:pt x="478301" y="153518"/>
                </a:cubicBezTo>
                <a:cubicBezTo>
                  <a:pt x="506094" y="159932"/>
                  <a:pt x="534572" y="162896"/>
                  <a:pt x="562707" y="167585"/>
                </a:cubicBezTo>
                <a:cubicBezTo>
                  <a:pt x="805066" y="248371"/>
                  <a:pt x="644864" y="211498"/>
                  <a:pt x="1055077" y="195721"/>
                </a:cubicBezTo>
                <a:cubicBezTo>
                  <a:pt x="1064455" y="186342"/>
                  <a:pt x="1072855" y="175871"/>
                  <a:pt x="1083212" y="167585"/>
                </a:cubicBezTo>
                <a:cubicBezTo>
                  <a:pt x="1096414" y="157023"/>
                  <a:pt x="1113460" y="151405"/>
                  <a:pt x="1125415" y="139450"/>
                </a:cubicBezTo>
                <a:cubicBezTo>
                  <a:pt x="1219199" y="45666"/>
                  <a:pt x="1083212" y="144139"/>
                  <a:pt x="1195753" y="69112"/>
                </a:cubicBezTo>
                <a:cubicBezTo>
                  <a:pt x="1242645" y="73801"/>
                  <a:pt x="1291722" y="68277"/>
                  <a:pt x="1336430" y="83179"/>
                </a:cubicBezTo>
                <a:cubicBezTo>
                  <a:pt x="1352470" y="88525"/>
                  <a:pt x="1350229" y="116421"/>
                  <a:pt x="1364566" y="125382"/>
                </a:cubicBezTo>
                <a:cubicBezTo>
                  <a:pt x="1389715" y="141100"/>
                  <a:pt x="1448972" y="153518"/>
                  <a:pt x="1448972" y="153518"/>
                </a:cubicBezTo>
                <a:cubicBezTo>
                  <a:pt x="1766303" y="127073"/>
                  <a:pt x="1653257" y="130304"/>
                  <a:pt x="2152357" y="153518"/>
                </a:cubicBezTo>
                <a:cubicBezTo>
                  <a:pt x="2176241" y="154629"/>
                  <a:pt x="2199249" y="162896"/>
                  <a:pt x="2222695" y="167585"/>
                </a:cubicBezTo>
                <a:cubicBezTo>
                  <a:pt x="2402833" y="145069"/>
                  <a:pt x="2410327" y="137769"/>
                  <a:pt x="2658793" y="167585"/>
                </a:cubicBezTo>
                <a:cubicBezTo>
                  <a:pt x="2671962" y="169165"/>
                  <a:pt x="2676572" y="187435"/>
                  <a:pt x="2686929" y="195721"/>
                </a:cubicBezTo>
                <a:cubicBezTo>
                  <a:pt x="2700131" y="206283"/>
                  <a:pt x="2715064" y="214478"/>
                  <a:pt x="2729132" y="223856"/>
                </a:cubicBezTo>
                <a:cubicBezTo>
                  <a:pt x="2752578" y="219167"/>
                  <a:pt x="2778569" y="221400"/>
                  <a:pt x="2799470" y="209788"/>
                </a:cubicBezTo>
                <a:cubicBezTo>
                  <a:pt x="2822658" y="196906"/>
                  <a:pt x="2835601" y="170781"/>
                  <a:pt x="2855741" y="153518"/>
                </a:cubicBezTo>
                <a:cubicBezTo>
                  <a:pt x="2868578" y="142515"/>
                  <a:pt x="2883876" y="134761"/>
                  <a:pt x="2897944" y="125382"/>
                </a:cubicBezTo>
                <a:cubicBezTo>
                  <a:pt x="2926079" y="130071"/>
                  <a:pt x="2955643" y="129435"/>
                  <a:pt x="2982350" y="139450"/>
                </a:cubicBezTo>
                <a:cubicBezTo>
                  <a:pt x="2994769" y="144107"/>
                  <a:pt x="2997356" y="165709"/>
                  <a:pt x="3010486" y="167585"/>
                </a:cubicBezTo>
                <a:cubicBezTo>
                  <a:pt x="3034156" y="170966"/>
                  <a:pt x="3057378" y="158207"/>
                  <a:pt x="3080824" y="153518"/>
                </a:cubicBezTo>
                <a:cubicBezTo>
                  <a:pt x="3178279" y="165699"/>
                  <a:pt x="3180842" y="163239"/>
                  <a:pt x="3263704" y="181653"/>
                </a:cubicBezTo>
                <a:cubicBezTo>
                  <a:pt x="3282578" y="185847"/>
                  <a:pt x="3301805" y="189114"/>
                  <a:pt x="3319975" y="195721"/>
                </a:cubicBezTo>
                <a:cubicBezTo>
                  <a:pt x="3353537" y="207925"/>
                  <a:pt x="3385117" y="225104"/>
                  <a:pt x="3418449" y="237924"/>
                </a:cubicBezTo>
                <a:cubicBezTo>
                  <a:pt x="3446129" y="248570"/>
                  <a:pt x="3474720" y="256681"/>
                  <a:pt x="3502855" y="266059"/>
                </a:cubicBezTo>
                <a:lnTo>
                  <a:pt x="3545058" y="280127"/>
                </a:lnTo>
                <a:cubicBezTo>
                  <a:pt x="3559126" y="270749"/>
                  <a:pt x="3573503" y="261819"/>
                  <a:pt x="3587261" y="251992"/>
                </a:cubicBezTo>
                <a:cubicBezTo>
                  <a:pt x="3606340" y="238364"/>
                  <a:pt x="3622561" y="220274"/>
                  <a:pt x="3643532" y="209788"/>
                </a:cubicBezTo>
                <a:cubicBezTo>
                  <a:pt x="3670058" y="196525"/>
                  <a:pt x="3727938" y="181653"/>
                  <a:pt x="3727938" y="181653"/>
                </a:cubicBezTo>
                <a:cubicBezTo>
                  <a:pt x="3746695" y="162896"/>
                  <a:pt x="3764069" y="142645"/>
                  <a:pt x="3784209" y="125382"/>
                </a:cubicBezTo>
                <a:cubicBezTo>
                  <a:pt x="3797046" y="114379"/>
                  <a:pt x="3809563" y="95843"/>
                  <a:pt x="3826412" y="97247"/>
                </a:cubicBezTo>
                <a:cubicBezTo>
                  <a:pt x="4009510" y="112506"/>
                  <a:pt x="3900633" y="127046"/>
                  <a:pt x="3995224" y="167585"/>
                </a:cubicBezTo>
                <a:cubicBezTo>
                  <a:pt x="4012995" y="175201"/>
                  <a:pt x="4032424" y="178474"/>
                  <a:pt x="4051495" y="181653"/>
                </a:cubicBezTo>
                <a:cubicBezTo>
                  <a:pt x="4116909" y="192555"/>
                  <a:pt x="4182794" y="200410"/>
                  <a:pt x="4248443" y="209788"/>
                </a:cubicBezTo>
                <a:lnTo>
                  <a:pt x="4346917" y="223856"/>
                </a:lnTo>
                <a:cubicBezTo>
                  <a:pt x="4464148" y="219167"/>
                  <a:pt x="4581952" y="222287"/>
                  <a:pt x="4698609" y="209788"/>
                </a:cubicBezTo>
                <a:cubicBezTo>
                  <a:pt x="4715420" y="207987"/>
                  <a:pt x="4726132" y="190041"/>
                  <a:pt x="4740812" y="181653"/>
                </a:cubicBezTo>
                <a:cubicBezTo>
                  <a:pt x="4759020" y="171249"/>
                  <a:pt x="4778326" y="162896"/>
                  <a:pt x="4797083" y="153518"/>
                </a:cubicBezTo>
                <a:cubicBezTo>
                  <a:pt x="4809860" y="134352"/>
                  <a:pt x="4831082" y="96541"/>
                  <a:pt x="4853353" y="83179"/>
                </a:cubicBezTo>
                <a:cubicBezTo>
                  <a:pt x="4866069" y="75550"/>
                  <a:pt x="4881489" y="73801"/>
                  <a:pt x="4895557" y="69112"/>
                </a:cubicBezTo>
                <a:cubicBezTo>
                  <a:pt x="4904935" y="55044"/>
                  <a:pt x="4910490" y="37470"/>
                  <a:pt x="4923692" y="26908"/>
                </a:cubicBezTo>
                <a:cubicBezTo>
                  <a:pt x="4957327" y="0"/>
                  <a:pt x="4986596" y="18016"/>
                  <a:pt x="5022166" y="26908"/>
                </a:cubicBezTo>
                <a:cubicBezTo>
                  <a:pt x="5036234" y="36287"/>
                  <a:pt x="5049247" y="47483"/>
                  <a:pt x="5064369" y="55044"/>
                </a:cubicBezTo>
                <a:cubicBezTo>
                  <a:pt x="5077632" y="61676"/>
                  <a:pt x="5092031" y="66204"/>
                  <a:pt x="5106572" y="69112"/>
                </a:cubicBezTo>
                <a:cubicBezTo>
                  <a:pt x="5162511" y="80300"/>
                  <a:pt x="5219345" y="86573"/>
                  <a:pt x="5275384" y="97247"/>
                </a:cubicBezTo>
                <a:cubicBezTo>
                  <a:pt x="5317853" y="105336"/>
                  <a:pt x="5359600" y="116903"/>
                  <a:pt x="5401993" y="125382"/>
                </a:cubicBezTo>
                <a:cubicBezTo>
                  <a:pt x="5429963" y="130976"/>
                  <a:pt x="5458728" y="132532"/>
                  <a:pt x="5486400" y="139450"/>
                </a:cubicBezTo>
                <a:cubicBezTo>
                  <a:pt x="5515172" y="146643"/>
                  <a:pt x="5542671" y="158207"/>
                  <a:pt x="5570806" y="167585"/>
                </a:cubicBezTo>
                <a:cubicBezTo>
                  <a:pt x="5580184" y="176964"/>
                  <a:pt x="5587568" y="188897"/>
                  <a:pt x="5598941" y="195721"/>
                </a:cubicBezTo>
                <a:cubicBezTo>
                  <a:pt x="5650493" y="226652"/>
                  <a:pt x="5714990" y="201583"/>
                  <a:pt x="5767753" y="195721"/>
                </a:cubicBezTo>
                <a:cubicBezTo>
                  <a:pt x="5804302" y="171355"/>
                  <a:pt x="5831324" y="154467"/>
                  <a:pt x="5866227" y="125382"/>
                </a:cubicBezTo>
                <a:cubicBezTo>
                  <a:pt x="5876416" y="116891"/>
                  <a:pt x="5884006" y="105532"/>
                  <a:pt x="5894363" y="97247"/>
                </a:cubicBezTo>
                <a:cubicBezTo>
                  <a:pt x="5922027" y="75117"/>
                  <a:pt x="5944100" y="61978"/>
                  <a:pt x="5978769" y="55044"/>
                </a:cubicBezTo>
                <a:cubicBezTo>
                  <a:pt x="5987965" y="53205"/>
                  <a:pt x="5997526" y="55044"/>
                  <a:pt x="6006904" y="550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INTERNET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35814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3"/>
          </p:cNvCxnSpPr>
          <p:nvPr/>
        </p:nvCxnSpPr>
        <p:spPr>
          <a:xfrm flipH="1" flipV="1">
            <a:off x="1266092" y="4009292"/>
            <a:ext cx="29308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many different projects?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 Projects</a:t>
            </a:r>
          </a:p>
          <a:p>
            <a:pPr lvl="1"/>
            <a:r>
              <a:rPr lang="en-IN" dirty="0" smtClean="0"/>
              <a:t>OR</a:t>
            </a:r>
          </a:p>
          <a:p>
            <a:r>
              <a:rPr lang="en-IN" dirty="0" smtClean="0"/>
              <a:t>3 Projects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410200" y="2514600"/>
            <a:ext cx="21336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BackEnd</a:t>
            </a:r>
            <a:r>
              <a:rPr lang="en-IN" dirty="0" smtClean="0"/>
              <a:t> Project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RestController,DAO,DO,Hibernate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1905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 Project</a:t>
            </a:r>
          </a:p>
          <a:p>
            <a:pPr algn="ctr"/>
            <a:r>
              <a:rPr lang="en-IN" dirty="0" smtClean="0"/>
              <a:t>(</a:t>
            </a:r>
            <a:r>
              <a:rPr lang="en-IN" dirty="0" err="1" smtClean="0"/>
              <a:t>HTML,AngularJS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258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Collaboration Application </vt:lpstr>
      <vt:lpstr>Agenda</vt:lpstr>
      <vt:lpstr>Technologies</vt:lpstr>
      <vt:lpstr>High – level architecture</vt:lpstr>
      <vt:lpstr>Front End Architecture</vt:lpstr>
      <vt:lpstr>Back End Architecture</vt:lpstr>
      <vt:lpstr>Complete Architecture</vt:lpstr>
      <vt:lpstr>How many different projects?</vt:lpstr>
      <vt:lpstr>2 projects</vt:lpstr>
      <vt:lpstr>3 Projects</vt:lpstr>
      <vt:lpstr>Why multiple projects</vt:lpstr>
      <vt:lpstr>Testing Independent components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</dc:title>
  <dc:creator>Abbaas</dc:creator>
  <cp:lastModifiedBy>Abbas</cp:lastModifiedBy>
  <cp:revision>37</cp:revision>
  <dcterms:created xsi:type="dcterms:W3CDTF">2006-08-16T00:00:00Z</dcterms:created>
  <dcterms:modified xsi:type="dcterms:W3CDTF">2018-04-24T06:05:04Z</dcterms:modified>
</cp:coreProperties>
</file>