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9"/>
  </p:notesMasterIdLst>
  <p:sldIdLst>
    <p:sldId id="256" r:id="rId2"/>
    <p:sldId id="258" r:id="rId3"/>
    <p:sldId id="295" r:id="rId4"/>
    <p:sldId id="261" r:id="rId5"/>
    <p:sldId id="262" r:id="rId6"/>
    <p:sldId id="263" r:id="rId7"/>
    <p:sldId id="266" r:id="rId8"/>
    <p:sldId id="267" r:id="rId9"/>
    <p:sldId id="268" r:id="rId10"/>
    <p:sldId id="270" r:id="rId11"/>
    <p:sldId id="271" r:id="rId12"/>
    <p:sldId id="296" r:id="rId13"/>
    <p:sldId id="274" r:id="rId14"/>
    <p:sldId id="275" r:id="rId15"/>
    <p:sldId id="276" r:id="rId16"/>
    <p:sldId id="280" r:id="rId17"/>
    <p:sldId id="281" r:id="rId18"/>
  </p:sldIdLst>
  <p:sldSz cx="10080625" cy="7559675"/>
  <p:notesSz cx="7772400" cy="1002665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772400" cy="10026650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15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8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8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8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8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8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8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7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597025" y="1004887"/>
            <a:ext cx="4576761" cy="3432175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185862" y="4772025"/>
            <a:ext cx="5405436" cy="3809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185862" y="4772025"/>
            <a:ext cx="5403850" cy="380841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004888"/>
            <a:ext cx="4575175" cy="3430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/>
        </p:nvSpPr>
        <p:spPr>
          <a:xfrm>
            <a:off x="2159992" y="479425"/>
            <a:ext cx="5544615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 smtClean="0"/>
              <a:t>IO Streams</a:t>
            </a:r>
            <a:endParaRPr lang="en-US" sz="2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42937" y="1057275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0"/>
          <p:cNvSpPr txBox="1"/>
          <p:nvPr/>
        </p:nvSpPr>
        <p:spPr>
          <a:xfrm>
            <a:off x="808037" y="1579562"/>
            <a:ext cx="8302624" cy="28463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understand the principles of I/O streams and where to 		use 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understand the options and limitations of I/O </a:t>
            </a: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become comfortable with the mechanisms for accessing 	the file system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Shape 184"/>
          <p:cNvCxnSpPr/>
          <p:nvPr/>
        </p:nvCxnSpPr>
        <p:spPr>
          <a:xfrm>
            <a:off x="609600" y="863600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5" name="Shape 185"/>
          <p:cNvSpPr txBox="1"/>
          <p:nvPr/>
        </p:nvSpPr>
        <p:spPr>
          <a:xfrm>
            <a:off x="3168650" y="365125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- Copy a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628650" y="989012"/>
            <a:ext cx="8696325" cy="6478586"/>
          </a:xfrm>
          <a:prstGeom prst="roundRect">
            <a:avLst>
              <a:gd name="adj" fmla="val 5"/>
            </a:avLst>
          </a:prstGeom>
          <a:solidFill>
            <a:srgbClr val="FFFFCC"/>
          </a:solidFill>
          <a:ln w="9525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792162" y="1084262"/>
            <a:ext cx="8448675" cy="6861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955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</a:p>
          <a:p>
            <a:endParaRPr/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CopyFile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copyFile(String inputFilename, String outputFilename)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try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FileInputStream fpin = new FileInputStream(inputFilename);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FileOutputStream fpout = new FileOutputStream(outputfilename);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byte buffer = new byte[8192];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int length = 0;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while ((length = fpin.read(buffer, 0, buffer.length)) &gt; 0)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{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fpout.write(buffer, 0, length);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fpout.flush();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fpout.close();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fpin.close();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catch (IOException x)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System.out.println("Error:" + x);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209550" marR="0" lvl="0" indent="-209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01662" y="958850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5" name="Shape 195"/>
          <p:cNvSpPr txBox="1"/>
          <p:nvPr/>
        </p:nvSpPr>
        <p:spPr>
          <a:xfrm>
            <a:off x="671512" y="1246187"/>
            <a:ext cx="8672512" cy="5213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oriented streams are attractive to programmers familiar with C, C++ or who have UNIX experience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identical to what these programmers are used to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they are byte-oriented, they are inflexible when dealing with multi-byte characters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oriented streams only directly support ASCII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International fonts would require extra work for the programmer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 based streams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classes are Reader and Writer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in conjunction with byte-oriented streams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when reading and writing text (character data)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Readers and Writers support a wide variety of character encodings including multi-byte encodings like Unicode.</a:t>
            </a:r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2154236" y="460375"/>
            <a:ext cx="5959475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 of Byte Oriented Streams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1655936" y="546100"/>
            <a:ext cx="6052963" cy="2225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0212" lvl="1" indent="-227012">
              <a:buClr>
                <a:srgbClr val="000000"/>
              </a:buClr>
              <a:buSzPct val="100000"/>
            </a:pPr>
            <a:r>
              <a:rPr lang="en-US" sz="5000" dirty="0" smtClean="0"/>
              <a:t>Character Oriented Streams</a:t>
            </a:r>
            <a:endParaRPr lang="en-US" sz="5000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Shape 242"/>
          <p:cNvCxnSpPr/>
          <p:nvPr/>
        </p:nvCxnSpPr>
        <p:spPr>
          <a:xfrm>
            <a:off x="628650" y="957262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3" name="Shape 243"/>
          <p:cNvSpPr txBox="1"/>
          <p:nvPr/>
        </p:nvSpPr>
        <p:spPr>
          <a:xfrm>
            <a:off x="698500" y="1143000"/>
            <a:ext cx="8672512" cy="5610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read() methods will block until data is available to be read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of the three read() methods return the number of bytes read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is returned if the Stream has ended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throws IOException if an I/O error occurs. This is a checked exception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999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3 main read methods:</a:t>
            </a:r>
          </a:p>
          <a:p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read() 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a single character.  Returns it as integer</a:t>
            </a:r>
          </a:p>
          <a:p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read(char[] buffer)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bytes and places them into buffer (max = size of buffer)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number of bytes read</a:t>
            </a:r>
          </a:p>
          <a:p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read(char[] buffer, int offset, int length)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lang="en-US" sz="200" b="0" i="0" u="none" strike="noStrike" cap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up to length bytes and places them into buffer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byte read is stored in buffer[offset]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number of bytes read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563937" y="450850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 Methods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hape 251"/>
          <p:cNvCxnSpPr/>
          <p:nvPr/>
        </p:nvCxnSpPr>
        <p:spPr>
          <a:xfrm>
            <a:off x="565150" y="966787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2" name="Shape 252"/>
          <p:cNvSpPr txBox="1"/>
          <p:nvPr/>
        </p:nvSpPr>
        <p:spPr>
          <a:xfrm>
            <a:off x="633412" y="1150937"/>
            <a:ext cx="8672512" cy="365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 method closes the stream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mark(int readAheadLimit) marks the current location 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specifies the number of characters which can be read before the marks becomes invalid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ready() returns true if there is data to be read from the stream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true if the stream is guaranteed not to block upon next read.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reset() returns the stream to its previously marked location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skip(long n) skips over n bytes</a:t>
            </a:r>
          </a:p>
          <a:p>
            <a:endParaRPr/>
          </a:p>
          <a:p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3498850" y="460375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 Methods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>
            <a:off x="568325" y="949325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1" name="Shape 261"/>
          <p:cNvSpPr txBox="1"/>
          <p:nvPr/>
        </p:nvSpPr>
        <p:spPr>
          <a:xfrm>
            <a:off x="638175" y="1135062"/>
            <a:ext cx="8672512" cy="53959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 is abstract.  Programmers instantiate one of its subclasses.</a:t>
            </a:r>
          </a:p>
          <a:p>
            <a:endParaRPr dirty="0"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BufferedReader</a:t>
            </a:r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text from the character input stream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buffering to provide efficient reading of characters, arrays and lines</a:t>
            </a:r>
          </a:p>
          <a:p>
            <a:endParaRPr dirty="0"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IN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Etc.,</a:t>
            </a: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262" name="Shape 262"/>
          <p:cNvSpPr txBox="1"/>
          <p:nvPr/>
        </p:nvSpPr>
        <p:spPr>
          <a:xfrm>
            <a:off x="3006725" y="452437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Reader Object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Shape 316"/>
          <p:cNvCxnSpPr/>
          <p:nvPr/>
        </p:nvCxnSpPr>
        <p:spPr>
          <a:xfrm>
            <a:off x="684212" y="958850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17" name="Shape 317"/>
          <p:cNvSpPr txBox="1"/>
          <p:nvPr/>
        </p:nvSpPr>
        <p:spPr>
          <a:xfrm>
            <a:off x="754062" y="1143000"/>
            <a:ext cx="8672512" cy="570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5 main write methods:</a:t>
            </a:r>
          </a:p>
          <a:p>
            <a:endParaRPr/>
          </a:p>
          <a:p>
            <a:pPr marL="4318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write(int c) 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 single character.</a:t>
            </a:r>
          </a:p>
          <a:p>
            <a:endParaRPr/>
          </a:p>
          <a:p>
            <a:pPr marL="4318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write(char[] buffer)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an array of characters</a:t>
            </a:r>
          </a:p>
          <a:p>
            <a:endParaRPr/>
          </a:p>
          <a:p>
            <a:pPr marL="4318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write(char[] buffer, int offset, int length)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 portion of an array of characters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character written is starts at buffer[offset]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 indicates how many characters to write.</a:t>
            </a:r>
          </a:p>
          <a:p>
            <a:endParaRPr/>
          </a:p>
          <a:p>
            <a:pPr marL="4318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write(String aString)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aString to the stream</a:t>
            </a:r>
          </a:p>
          <a:p>
            <a:endParaRPr/>
          </a:p>
          <a:p>
            <a:pPr marL="4318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00" b="0" i="0" u="none" strike="noStrike" cap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write(String aString, int offset, int length)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Writes a portion of a String to the stream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character written is starts at aString.charAt(offset)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indicates how many characters to write.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3524250" y="452437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Writer Methods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Shape 325"/>
          <p:cNvCxnSpPr/>
          <p:nvPr/>
        </p:nvCxnSpPr>
        <p:spPr>
          <a:xfrm>
            <a:off x="477837" y="933450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6" name="Shape 326"/>
          <p:cNvSpPr txBox="1"/>
          <p:nvPr/>
        </p:nvSpPr>
        <p:spPr>
          <a:xfrm>
            <a:off x="547687" y="1117600"/>
            <a:ext cx="8672512" cy="53959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Writer is abstract.  Programmers instantiate one of its subclasses.</a:t>
            </a:r>
          </a:p>
          <a:p>
            <a:endParaRPr dirty="0"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BufferedWriter</a:t>
            </a:r>
            <a:endParaRPr lang="en-US"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text to the character stream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buffering to provide efficient writing of characters, arrays and lines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327" name="Shape 327"/>
          <p:cNvSpPr txBox="1"/>
          <p:nvPr/>
        </p:nvSpPr>
        <p:spPr>
          <a:xfrm>
            <a:off x="2916236" y="434975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Writer Object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557212" y="1027112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7" name="Shape 27"/>
          <p:cNvSpPr txBox="1"/>
          <p:nvPr/>
        </p:nvSpPr>
        <p:spPr>
          <a:xfrm>
            <a:off x="627062" y="1314450"/>
            <a:ext cx="8672512" cy="393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3333"/>
              <a:buFont typeface="Arial"/>
              <a:buChar char="•"/>
            </a:pPr>
            <a:r>
              <a:rPr lang="en-US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I/O System in Java is based on Streams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Streams are data sources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Programmers read data from input streams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Streams are data sinks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Programmers write data to output streams</a:t>
            </a:r>
          </a:p>
          <a:p>
            <a:endParaRPr dirty="0"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 has two main types of Streams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Oriented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datum is a byte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InputStream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hierarchy &amp;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OutputStream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hierarchy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Character-based I/O streams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datum is a Unicode character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Reader class hierarchy &amp; Writer class hierarchy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3441700" y="546100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Streams?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3441700" y="546100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0212" lvl="1" indent="-227012">
              <a:buClr>
                <a:srgbClr val="000000"/>
              </a:buClr>
              <a:buSzPct val="100000"/>
            </a:pPr>
            <a:r>
              <a:rPr lang="en-US" sz="5000" dirty="0" smtClean="0"/>
              <a:t>Byte Oriented Streams</a:t>
            </a:r>
            <a:endParaRPr lang="en-US" sz="50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hape 79"/>
          <p:cNvCxnSpPr/>
          <p:nvPr/>
        </p:nvCxnSpPr>
        <p:spPr>
          <a:xfrm>
            <a:off x="573087" y="957262"/>
            <a:ext cx="8782050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0" name="Shape 80"/>
          <p:cNvSpPr txBox="1"/>
          <p:nvPr/>
        </p:nvSpPr>
        <p:spPr>
          <a:xfrm>
            <a:off x="642937" y="1246187"/>
            <a:ext cx="8672512" cy="56102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read() methods will block until data is available to be read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of the three read() methods return the number of bytes read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is returned if the Stream has ended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throws IOException if an I/O error occurs. This is a checked exception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8999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3 main read methods:</a:t>
            </a:r>
          </a:p>
          <a:p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read() 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a single character.  Returns it as integer</a:t>
            </a:r>
          </a:p>
          <a:p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read(byte[] buffer)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Reads bytes and places them into buffer (max = size of buffer)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the number of bytes read</a:t>
            </a:r>
          </a:p>
          <a:p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read(byte[] buffer, int offset, int length)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lang="en-US" sz="200" b="0" i="0" u="none" strike="noStrike" cap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up to length bytes and places them into buffer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byte read is stored in buffer[offset]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the number of bytes read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363912" y="468312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InputStream Methods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534987" y="949325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9" name="Shape 89"/>
          <p:cNvSpPr txBox="1"/>
          <p:nvPr/>
        </p:nvSpPr>
        <p:spPr>
          <a:xfrm>
            <a:off x="604837" y="1236662"/>
            <a:ext cx="8672512" cy="5046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available() method returns the number of bytes which can be read without</a:t>
            </a:r>
            <a:r>
              <a:rPr lang="en-US" sz="2400" b="1" i="1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</a:t>
            </a:r>
          </a:p>
          <a:p>
            <a:endParaRPr dirty="0"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skip() method skips over a number of bytes in the input stream </a:t>
            </a:r>
          </a:p>
          <a:p>
            <a:endParaRPr dirty="0"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 method will close the input stream and release any system resources</a:t>
            </a:r>
          </a:p>
          <a:p>
            <a:endParaRPr dirty="0"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streams optionally support repositioning the stream</a:t>
            </a:r>
          </a:p>
          <a:p>
            <a:pPr marL="4318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mark the stream at a certain point and 'rewind' the stream to that </a:t>
            </a:r>
            <a:b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point later.</a:t>
            </a:r>
          </a:p>
          <a:p>
            <a:endParaRPr dirty="0"/>
          </a:p>
          <a:p>
            <a:pPr marL="214311" marR="0" lvl="0" indent="-2143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that support repositioning are:</a:t>
            </a:r>
          </a:p>
          <a:p>
            <a:pPr marL="4318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markSupported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	returns true if repositioning is supported</a:t>
            </a:r>
          </a:p>
          <a:p>
            <a:pPr marL="4318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mark() 				places a mark in the stream</a:t>
            </a:r>
          </a:p>
          <a:p>
            <a:pPr marL="4318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reset() 				'rewinds' the stream to a previously set mark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324225" y="460375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InputStream Methods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>
            <a:off x="504825" y="958850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8" name="Shape 98"/>
          <p:cNvSpPr txBox="1"/>
          <p:nvPr/>
        </p:nvSpPr>
        <p:spPr>
          <a:xfrm>
            <a:off x="574675" y="1246187"/>
            <a:ext cx="8672512" cy="5153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InputStream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abstract class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Programmers can only instantiate subclasses.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 dirty="0"/>
          </a:p>
          <a:p>
            <a:endParaRPr dirty="0"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FileInputStream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 takes a filename, File object or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FileDescriptor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 a stream to a file.</a:t>
            </a:r>
          </a:p>
          <a:p>
            <a:endParaRPr dirty="0"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Etc.,</a:t>
            </a: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046411" y="460375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an InputStream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hape 148"/>
          <p:cNvCxnSpPr/>
          <p:nvPr/>
        </p:nvCxnSpPr>
        <p:spPr>
          <a:xfrm>
            <a:off x="628650" y="957262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9" name="Shape 149"/>
          <p:cNvSpPr txBox="1"/>
          <p:nvPr/>
        </p:nvSpPr>
        <p:spPr>
          <a:xfrm>
            <a:off x="698500" y="1246187"/>
            <a:ext cx="8672512" cy="5457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1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r>
              <a:rPr lang="en-US" sz="2400" b="1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write() methods write data to the stream. Written data is buffered.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flush() to flush any buffered data from the stream.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throws IOException if an I/O error occurs. This is a checked exception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are 3 main write methods:</a:t>
            </a:r>
          </a:p>
          <a:p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write(int data) 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 single character 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even though data is an integer, data must be set such that:</a:t>
            </a:r>
          </a:p>
          <a:p>
            <a:pPr marL="862012" marR="0" lvl="3" indent="-214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&lt;= data &lt;= 255</a:t>
            </a:r>
          </a:p>
          <a:p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write(byte[] buffer)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 all the bytes contained in buffer to the stream</a:t>
            </a:r>
          </a:p>
          <a:p>
            <a:endParaRPr/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write(byte[] buffer, int offset, int length)</a:t>
            </a:r>
          </a:p>
          <a:p>
            <a:pPr marL="646112" marR="0" lvl="2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•"/>
            </a:pPr>
            <a:r>
              <a:rPr lang="en-US" sz="200" b="0" i="0" u="none" strike="noStrike" cap="none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Writes length bytes to stream starting from buffer[offset]</a:t>
            </a:r>
          </a:p>
          <a:p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324225" y="468312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OutputStream Methods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hape 157"/>
          <p:cNvCxnSpPr/>
          <p:nvPr/>
        </p:nvCxnSpPr>
        <p:spPr>
          <a:xfrm>
            <a:off x="608012" y="958850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8" name="Shape 158"/>
          <p:cNvSpPr txBox="1"/>
          <p:nvPr/>
        </p:nvSpPr>
        <p:spPr>
          <a:xfrm>
            <a:off x="676275" y="1246187"/>
            <a:ext cx="8672512" cy="2530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flush</a:t>
            </a:r>
            <a:r>
              <a:rPr lang="en-US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improve performance, almost all output protocols buffer output.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written to a stream is not actually sent until buffering thresholds are met.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Invoking flush() causes the OutputStream to clear its internal buffers.</a:t>
            </a:r>
          </a:p>
          <a:p>
            <a:endParaRPr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Closes stream and releases any system resources.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243261" y="442912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OutputStream Methods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>
            <a:off x="661987" y="958850"/>
            <a:ext cx="8780462" cy="1587"/>
          </a:xfrm>
          <a:prstGeom prst="straightConnector1">
            <a:avLst/>
          </a:prstGeom>
          <a:noFill/>
          <a:ln w="54700" cap="sq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7" name="Shape 167"/>
          <p:cNvSpPr txBox="1"/>
          <p:nvPr/>
        </p:nvSpPr>
        <p:spPr>
          <a:xfrm>
            <a:off x="731837" y="1246187"/>
            <a:ext cx="8672512" cy="49704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OutputStream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abstract class. 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Programmers instantiate one of its subclasses</a:t>
            </a:r>
          </a:p>
          <a:p>
            <a:endParaRPr dirty="0"/>
          </a:p>
          <a:p>
            <a:endParaRPr dirty="0"/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FileOutputStream</a:t>
            </a: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 takes a filename, File object, or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FileDescriptor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bytes written to this stream will be written to the underlying file.</a:t>
            </a:r>
          </a:p>
          <a:p>
            <a:pPr marL="430212" marR="0" lvl="1" indent="-227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one constructor which allows for appending to file:</a:t>
            </a:r>
          </a:p>
          <a:p>
            <a:pPr marL="647700" marR="0" lvl="2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FileOutputStream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(String filename, </a:t>
            </a:r>
            <a:r>
              <a:rPr lang="en-US" sz="2000" b="0" i="0" u="none" strike="noStrike" cap="none" baseline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append)</a:t>
            </a:r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14311" marR="0" lvl="0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Etc.,</a:t>
            </a: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144836" y="452437"/>
            <a:ext cx="4267199" cy="4270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an OutputStream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1056</Words>
  <Application>Microsoft Office PowerPoint</Application>
  <PresentationFormat>Custom</PresentationFormat>
  <Paragraphs>218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Abbaas</cp:lastModifiedBy>
  <cp:revision>10</cp:revision>
  <dcterms:modified xsi:type="dcterms:W3CDTF">2018-02-08T05:27:39Z</dcterms:modified>
</cp:coreProperties>
</file>