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4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91" r:id="rId4"/>
    <p:sldMasterId id="2147483692" r:id="rId5"/>
    <p:sldMasterId id="2147483693" r:id="rId6"/>
    <p:sldMasterId id="2147483694" r:id="rId7"/>
    <p:sldMasterId id="214748369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9"/><Relationship Target="slides/slide9.xml" Type="http://schemas.openxmlformats.org/officeDocument/2006/relationships/slide" Id="rId18"/><Relationship Target="slides/slide8.xml" Type="http://schemas.openxmlformats.org/officeDocument/2006/relationships/slide" Id="rId17"/><Relationship Target="slides/slide7.xml" Type="http://schemas.openxmlformats.org/officeDocument/2006/relationships/slide" Id="rId16"/><Relationship Target="slides/slide6.xml" Type="http://schemas.openxmlformats.org/officeDocument/2006/relationships/slide" Id="rId15"/><Relationship Target="slides/slide5.xml" Type="http://schemas.openxmlformats.org/officeDocument/2006/relationships/slide" Id="rId14"/><Relationship Target="slides/slide21.xml" Type="http://schemas.openxmlformats.org/officeDocument/2006/relationships/slide" Id="rId30"/><Relationship Target="slides/slide3.xml" Type="http://schemas.openxmlformats.org/officeDocument/2006/relationships/slide" Id="rId12"/><Relationship Target="slides/slide22.xml" Type="http://schemas.openxmlformats.org/officeDocument/2006/relationships/slide" Id="rId31"/><Relationship Target="slides/slide4.xml" Type="http://schemas.openxmlformats.org/officeDocument/2006/relationships/slide" Id="rId13"/><Relationship Target="slides/slide1.xml" Type="http://schemas.openxmlformats.org/officeDocument/2006/relationships/slide" Id="rId10"/><Relationship Target="slides/slide2.xml" Type="http://schemas.openxmlformats.org/officeDocument/2006/relationships/slide" Id="rId11"/><Relationship Target="slides/slide25.xml" Type="http://schemas.openxmlformats.org/officeDocument/2006/relationships/slide" Id="rId34"/><Relationship Target="slides/slide23.xml" Type="http://schemas.openxmlformats.org/officeDocument/2006/relationships/slide" Id="rId32"/><Relationship Target="slides/slide24.xml" Type="http://schemas.openxmlformats.org/officeDocument/2006/relationships/slide" Id="rId33"/><Relationship Target="slides/slide20.xml" Type="http://schemas.openxmlformats.org/officeDocument/2006/relationships/slide" Id="rId29"/><Relationship Target="slides/slide17.xml" Type="http://schemas.openxmlformats.org/officeDocument/2006/relationships/slide" Id="rId26"/><Relationship Target="slides/slide16.xml" Type="http://schemas.openxmlformats.org/officeDocument/2006/relationships/slide" Id="rId25"/><Relationship Target="slides/slide19.xml" Type="http://schemas.openxmlformats.org/officeDocument/2006/relationships/slide" Id="rId28"/><Relationship Target="slides/slide18.xml" Type="http://schemas.openxmlformats.org/officeDocument/2006/relationships/slide" Id="rId27"/><Relationship Target="presProps.xml" Type="http://schemas.openxmlformats.org/officeDocument/2006/relationships/presProps" Id="rId2"/><Relationship Target="slides/slide12.xml" Type="http://schemas.openxmlformats.org/officeDocument/2006/relationships/slide" Id="rId21"/><Relationship Target="theme/theme7.xml" Type="http://schemas.openxmlformats.org/officeDocument/2006/relationships/theme" Id="rId1"/><Relationship Target="slides/slide13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4.xml" Type="http://schemas.openxmlformats.org/officeDocument/2006/relationships/slide" Id="rId23"/><Relationship Target="tableStyles.xml" Type="http://schemas.openxmlformats.org/officeDocument/2006/relationships/tableStyles" Id="rId3"/><Relationship Target="slides/slide15.xml" Type="http://schemas.openxmlformats.org/officeDocument/2006/relationships/slide" Id="rId24"/><Relationship Target="slides/slide11.xml" Type="http://schemas.openxmlformats.org/officeDocument/2006/relationships/slide" Id="rId20"/><Relationship Target="notesMasters/notesMaster1.xml" Type="http://schemas.openxmlformats.org/officeDocument/2006/relationships/notesMaster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slideMasters/slideMaster5.xml" Type="http://schemas.openxmlformats.org/officeDocument/2006/relationships/slideMaster" Id="rId8"/><Relationship Target="slideMasters/slideMaster4.xml" Type="http://schemas.openxmlformats.org/officeDocument/2006/relationships/slideMaster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985837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/>
        </p:nvSpPr>
        <p:spPr>
          <a:xfrm>
            <a:off y="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85" name="Shape 185"/>
          <p:cNvSpPr txBox="1"/>
          <p:nvPr/>
        </p:nvSpPr>
        <p:spPr>
          <a:xfrm>
            <a:off y="868680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y="868680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87" name="Shape 187"/>
          <p:cNvSpPr txBox="1"/>
          <p:nvPr/>
        </p:nvSpPr>
        <p:spPr>
          <a:xfrm>
            <a:off y="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985837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 txBox="1"/>
          <p:nvPr/>
        </p:nvSpPr>
        <p:spPr>
          <a:xfrm>
            <a:off y="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87" name="Shape 287"/>
          <p:cNvSpPr txBox="1"/>
          <p:nvPr/>
        </p:nvSpPr>
        <p:spPr>
          <a:xfrm>
            <a:off y="868680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y="868680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89" name="Shape 289"/>
          <p:cNvSpPr txBox="1"/>
          <p:nvPr/>
        </p:nvSpPr>
        <p:spPr>
          <a:xfrm>
            <a:off y="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y="4343400" x="985837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 txBox="1"/>
          <p:nvPr/>
        </p:nvSpPr>
        <p:spPr>
          <a:xfrm>
            <a:off y="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99" name="Shape 299"/>
          <p:cNvSpPr txBox="1"/>
          <p:nvPr/>
        </p:nvSpPr>
        <p:spPr>
          <a:xfrm>
            <a:off y="868680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y="868680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01" name="Shape 301"/>
          <p:cNvSpPr txBox="1"/>
          <p:nvPr/>
        </p:nvSpPr>
        <p:spPr>
          <a:xfrm>
            <a:off y="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y="4343400" x="985837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 txBox="1"/>
          <p:nvPr/>
        </p:nvSpPr>
        <p:spPr>
          <a:xfrm>
            <a:off y="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11" name="Shape 311"/>
          <p:cNvSpPr txBox="1"/>
          <p:nvPr/>
        </p:nvSpPr>
        <p:spPr>
          <a:xfrm>
            <a:off y="868680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y="868680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13" name="Shape 313"/>
          <p:cNvSpPr txBox="1"/>
          <p:nvPr/>
        </p:nvSpPr>
        <p:spPr>
          <a:xfrm>
            <a:off y="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y="4343400" x="985837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 txBox="1"/>
          <p:nvPr/>
        </p:nvSpPr>
        <p:spPr>
          <a:xfrm>
            <a:off y="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25" name="Shape 325"/>
          <p:cNvSpPr txBox="1"/>
          <p:nvPr/>
        </p:nvSpPr>
        <p:spPr>
          <a:xfrm>
            <a:off y="868680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y="868680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27" name="Shape 327"/>
          <p:cNvSpPr txBox="1"/>
          <p:nvPr/>
        </p:nvSpPr>
        <p:spPr>
          <a:xfrm>
            <a:off y="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y="4343400" x="985837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5" name="Shape 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6" name="Shape 336"/>
          <p:cNvSpPr txBox="1"/>
          <p:nvPr/>
        </p:nvSpPr>
        <p:spPr>
          <a:xfrm>
            <a:off y="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37" name="Shape 337"/>
          <p:cNvSpPr txBox="1"/>
          <p:nvPr/>
        </p:nvSpPr>
        <p:spPr>
          <a:xfrm>
            <a:off y="868680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y="868680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39" name="Shape 339"/>
          <p:cNvSpPr txBox="1"/>
          <p:nvPr/>
        </p:nvSpPr>
        <p:spPr>
          <a:xfrm>
            <a:off y="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y="4343400" x="985837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5" name="Shape 3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y="4343400" x="985837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Shape 354"/>
          <p:cNvSpPr txBox="1"/>
          <p:nvPr/>
        </p:nvSpPr>
        <p:spPr>
          <a:xfrm>
            <a:off y="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55" name="Shape 355"/>
          <p:cNvSpPr txBox="1"/>
          <p:nvPr/>
        </p:nvSpPr>
        <p:spPr>
          <a:xfrm>
            <a:off y="868680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y="868680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57" name="Shape 357"/>
          <p:cNvSpPr txBox="1"/>
          <p:nvPr/>
        </p:nvSpPr>
        <p:spPr>
          <a:xfrm>
            <a:off y="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y="4343400" x="985837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5" name="Shape 3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6" name="Shape 366"/>
          <p:cNvSpPr txBox="1"/>
          <p:nvPr/>
        </p:nvSpPr>
        <p:spPr>
          <a:xfrm>
            <a:off y="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67" name="Shape 367"/>
          <p:cNvSpPr txBox="1"/>
          <p:nvPr/>
        </p:nvSpPr>
        <p:spPr>
          <a:xfrm>
            <a:off y="868680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y="868680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69" name="Shape 369"/>
          <p:cNvSpPr txBox="1"/>
          <p:nvPr/>
        </p:nvSpPr>
        <p:spPr>
          <a:xfrm>
            <a:off y="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y="4343400" x="985837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7" name="Shape 3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8" name="Shape 378"/>
          <p:cNvSpPr txBox="1"/>
          <p:nvPr/>
        </p:nvSpPr>
        <p:spPr>
          <a:xfrm>
            <a:off y="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79" name="Shape 379"/>
          <p:cNvSpPr txBox="1"/>
          <p:nvPr/>
        </p:nvSpPr>
        <p:spPr>
          <a:xfrm>
            <a:off y="868680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y="868680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81" name="Shape 381"/>
          <p:cNvSpPr txBox="1"/>
          <p:nvPr/>
        </p:nvSpPr>
        <p:spPr>
          <a:xfrm>
            <a:off y="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y="4343400" x="985837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7" name="Shape 3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y="4343400" x="985837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89" name="Shape 38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/>
        </p:nvSpPr>
        <p:spPr>
          <a:xfrm>
            <a:off y="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97" name="Shape 197"/>
          <p:cNvSpPr txBox="1"/>
          <p:nvPr/>
        </p:nvSpPr>
        <p:spPr>
          <a:xfrm>
            <a:off y="868680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y="868680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99" name="Shape 199"/>
          <p:cNvSpPr txBox="1"/>
          <p:nvPr/>
        </p:nvSpPr>
        <p:spPr>
          <a:xfrm>
            <a:off y="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985837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5" name="Shape 3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6" name="Shape 396"/>
          <p:cNvSpPr txBox="1"/>
          <p:nvPr/>
        </p:nvSpPr>
        <p:spPr>
          <a:xfrm>
            <a:off y="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97" name="Shape 397"/>
          <p:cNvSpPr txBox="1"/>
          <p:nvPr/>
        </p:nvSpPr>
        <p:spPr>
          <a:xfrm>
            <a:off y="868680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y="868680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99" name="Shape 399"/>
          <p:cNvSpPr txBox="1"/>
          <p:nvPr/>
        </p:nvSpPr>
        <p:spPr>
          <a:xfrm>
            <a:off y="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y="4343400" x="985837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7" name="Shape 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8" name="Shape 408"/>
          <p:cNvSpPr txBox="1"/>
          <p:nvPr/>
        </p:nvSpPr>
        <p:spPr>
          <a:xfrm>
            <a:off y="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09" name="Shape 409"/>
          <p:cNvSpPr txBox="1"/>
          <p:nvPr/>
        </p:nvSpPr>
        <p:spPr>
          <a:xfrm>
            <a:off y="868680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y="868680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11" name="Shape 411"/>
          <p:cNvSpPr txBox="1"/>
          <p:nvPr/>
        </p:nvSpPr>
        <p:spPr>
          <a:xfrm>
            <a:off y="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y="4343400" x="985837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9" name="Shape 4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0" name="Shape 420"/>
          <p:cNvSpPr txBox="1"/>
          <p:nvPr/>
        </p:nvSpPr>
        <p:spPr>
          <a:xfrm>
            <a:off y="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21" name="Shape 421"/>
          <p:cNvSpPr txBox="1"/>
          <p:nvPr/>
        </p:nvSpPr>
        <p:spPr>
          <a:xfrm>
            <a:off y="868680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y="868680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23" name="Shape 423"/>
          <p:cNvSpPr txBox="1"/>
          <p:nvPr/>
        </p:nvSpPr>
        <p:spPr>
          <a:xfrm>
            <a:off y="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24" name="Shape 42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y="4343400" x="985837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1" name="Shape 4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2" name="Shape 432"/>
          <p:cNvSpPr txBox="1"/>
          <p:nvPr/>
        </p:nvSpPr>
        <p:spPr>
          <a:xfrm>
            <a:off y="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33" name="Shape 433"/>
          <p:cNvSpPr txBox="1"/>
          <p:nvPr/>
        </p:nvSpPr>
        <p:spPr>
          <a:xfrm>
            <a:off y="868680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y="868680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35" name="Shape 435"/>
          <p:cNvSpPr txBox="1"/>
          <p:nvPr/>
        </p:nvSpPr>
        <p:spPr>
          <a:xfrm>
            <a:off y="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y="4343400" x="985837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3" name="Shape 4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4" name="Shape 444"/>
          <p:cNvSpPr txBox="1"/>
          <p:nvPr/>
        </p:nvSpPr>
        <p:spPr>
          <a:xfrm>
            <a:off y="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45" name="Shape 445"/>
          <p:cNvSpPr txBox="1"/>
          <p:nvPr/>
        </p:nvSpPr>
        <p:spPr>
          <a:xfrm>
            <a:off y="868680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y="868680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47" name="Shape 447"/>
          <p:cNvSpPr txBox="1"/>
          <p:nvPr/>
        </p:nvSpPr>
        <p:spPr>
          <a:xfrm>
            <a:off y="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48" name="Shape 44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y="4343400" x="985837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5" name="Shape 4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6" name="Shape 456"/>
          <p:cNvSpPr txBox="1"/>
          <p:nvPr/>
        </p:nvSpPr>
        <p:spPr>
          <a:xfrm>
            <a:off y="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57" name="Shape 457"/>
          <p:cNvSpPr txBox="1"/>
          <p:nvPr/>
        </p:nvSpPr>
        <p:spPr>
          <a:xfrm>
            <a:off y="868680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y="868680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59" name="Shape 459"/>
          <p:cNvSpPr txBox="1"/>
          <p:nvPr/>
        </p:nvSpPr>
        <p:spPr>
          <a:xfrm>
            <a:off y="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60" name="Shape 46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y="4343400" x="985837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/>
        </p:nvSpPr>
        <p:spPr>
          <a:xfrm>
            <a:off y="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09" name="Shape 209"/>
          <p:cNvSpPr txBox="1"/>
          <p:nvPr/>
        </p:nvSpPr>
        <p:spPr>
          <a:xfrm>
            <a:off y="868680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y="868680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11" name="Shape 211"/>
          <p:cNvSpPr txBox="1"/>
          <p:nvPr/>
        </p:nvSpPr>
        <p:spPr>
          <a:xfrm>
            <a:off y="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985837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/>
        </p:nvSpPr>
        <p:spPr>
          <a:xfrm>
            <a:off y="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21" name="Shape 221"/>
          <p:cNvSpPr txBox="1"/>
          <p:nvPr/>
        </p:nvSpPr>
        <p:spPr>
          <a:xfrm>
            <a:off y="868680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y="868680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23" name="Shape 223"/>
          <p:cNvSpPr txBox="1"/>
          <p:nvPr/>
        </p:nvSpPr>
        <p:spPr>
          <a:xfrm>
            <a:off y="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985837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y="4343400" x="985837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 txBox="1"/>
          <p:nvPr/>
        </p:nvSpPr>
        <p:spPr>
          <a:xfrm>
            <a:off y="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39" name="Shape 239"/>
          <p:cNvSpPr txBox="1"/>
          <p:nvPr/>
        </p:nvSpPr>
        <p:spPr>
          <a:xfrm>
            <a:off y="868680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y="868680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41" name="Shape 241"/>
          <p:cNvSpPr txBox="1"/>
          <p:nvPr/>
        </p:nvSpPr>
        <p:spPr>
          <a:xfrm>
            <a:off y="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343400" x="985837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 txBox="1"/>
          <p:nvPr/>
        </p:nvSpPr>
        <p:spPr>
          <a:xfrm>
            <a:off y="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51" name="Shape 251"/>
          <p:cNvSpPr txBox="1"/>
          <p:nvPr/>
        </p:nvSpPr>
        <p:spPr>
          <a:xfrm>
            <a:off y="868680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y="868680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53" name="Shape 253"/>
          <p:cNvSpPr txBox="1"/>
          <p:nvPr/>
        </p:nvSpPr>
        <p:spPr>
          <a:xfrm>
            <a:off y="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985837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 txBox="1"/>
          <p:nvPr/>
        </p:nvSpPr>
        <p:spPr>
          <a:xfrm>
            <a:off y="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63" name="Shape 263"/>
          <p:cNvSpPr txBox="1"/>
          <p:nvPr/>
        </p:nvSpPr>
        <p:spPr>
          <a:xfrm>
            <a:off y="868680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y="868680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65" name="Shape 265"/>
          <p:cNvSpPr txBox="1"/>
          <p:nvPr/>
        </p:nvSpPr>
        <p:spPr>
          <a:xfrm>
            <a:off y="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y="4343400" x="985837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 txBox="1"/>
          <p:nvPr/>
        </p:nvSpPr>
        <p:spPr>
          <a:xfrm>
            <a:off y="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75" name="Shape 275"/>
          <p:cNvSpPr txBox="1"/>
          <p:nvPr/>
        </p:nvSpPr>
        <p:spPr>
          <a:xfrm>
            <a:off y="8686800" x="4164012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Font typeface="Times New Roman"/>
              <a:buNone/>
            </a:pPr>
            <a:r>
              <a:rPr strike="noStrike" u="none" b="0" cap="none" baseline="0" sz="1200" lang="en-US" i="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y="868680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77" name="Shape 277"/>
          <p:cNvSpPr txBox="1"/>
          <p:nvPr/>
        </p:nvSpPr>
        <p:spPr>
          <a:xfrm>
            <a:off y="0" x="0"/>
            <a:ext cy="457200" cx="3184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4343400" x="985837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2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4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5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7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8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9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0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1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2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3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5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6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7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8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9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0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1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2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3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直排標題及文字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 rot="5400000">
            <a:off y="2251869" x="4707732"/>
            <a:ext cy="2162174" cx="6288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 rot="5400000">
            <a:off y="164306" x="305594"/>
            <a:ext cy="6337300" cx="6288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100" marL="3429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/>
            </a:lvl1pPr>
            <a:lvl2pPr algn="l" rtl="0" indent="-133350" marL="7429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▯"/>
              <a:defRPr/>
            </a:lvl2pPr>
            <a:lvl3pPr algn="l" rtl="0" indent="-101600" marL="1143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✪"/>
              <a:defRPr/>
            </a:lvl3pPr>
            <a:lvl4pPr algn="l" rtl="0" indent="-114300" marL="1600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127000" marL="20574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5pPr>
            <a:lvl6pPr algn="l" rtl="0" indent="-127000" marL="2514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algn="l" rtl="0" indent="-127000" marL="2971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algn="l" rtl="0" indent="-127000" marL="34290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algn="l" rtl="0" indent="-127000" marL="38862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標題及物件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188911" x="715962"/>
            <a:ext cy="431799" cx="5638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685800" x="280987"/>
            <a:ext cy="5791200" cx="86518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100" marL="3429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/>
            </a:lvl1pPr>
            <a:lvl2pPr algn="l" rtl="0" indent="-133350" marL="7429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▯"/>
              <a:defRPr/>
            </a:lvl2pPr>
            <a:lvl3pPr algn="l" rtl="0" indent="-101600" marL="1143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✪"/>
              <a:defRPr/>
            </a:lvl3pPr>
            <a:lvl4pPr algn="l" rtl="0" indent="-114300" marL="1600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127000" marL="20574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5pPr>
            <a:lvl6pPr algn="l" rtl="0" indent="-127000" marL="2514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algn="l" rtl="0" indent="-127000" marL="2971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algn="l" rtl="0" indent="-127000" marL="34290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algn="l" rtl="0" indent="-127000" marL="38862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直排標題及文字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algn="l" rtl="0" indent="-1016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algn="l" rtl="0" indent="-1016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algn="l" rtl="0" indent="-1016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標題及直排文字"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 rot="5400000">
            <a:off y="-251619" x="2309018"/>
            <a:ext cy="8229600" cx="45259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algn="l" rtl="0" indent="-1016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algn="l" rtl="0" indent="-1016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algn="l" rtl="0" indent="-1016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含標題的圖片"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pic>
        <p:nvPicPr>
          <p:cNvPr id="60" name="Shape 60"/>
          <p:cNvPicPr preferRelativeResize="0"/>
          <p:nvPr>
            <p:ph idx="2" type="pic"/>
          </p:nvPr>
        </p:nvPic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/>
            </a:lvl1pPr>
            <a:lvl2pPr rtl="0" indent="0" marL="457200">
              <a:buFont typeface="Arial"/>
              <a:buNone/>
              <a:defRPr/>
            </a:lvl2pPr>
            <a:lvl3pPr rtl="0" indent="0" marL="914400">
              <a:buFont typeface="Arial"/>
              <a:buNone/>
              <a:defRPr/>
            </a:lvl3pPr>
            <a:lvl4pPr rtl="0" indent="0" marL="1371600">
              <a:buFont typeface="Arial"/>
              <a:buNone/>
              <a:defRPr/>
            </a:lvl4pPr>
            <a:lvl5pPr rtl="0" indent="0" marL="1828800">
              <a:buFont typeface="Arial"/>
              <a:buNone/>
              <a:defRPr/>
            </a:lvl5pPr>
            <a:lvl6pPr rtl="0" indent="0" marL="2286000">
              <a:buFont typeface="Arial"/>
              <a:buNone/>
              <a:defRPr/>
            </a:lvl6pPr>
            <a:lvl7pPr rtl="0" indent="0" marL="2743200">
              <a:buFont typeface="Arial"/>
              <a:buNone/>
              <a:defRPr/>
            </a:lvl7pPr>
            <a:lvl8pPr rtl="0" indent="0" marL="3200400">
              <a:buFont typeface="Arial"/>
              <a:buNone/>
              <a:defRPr/>
            </a:lvl8pPr>
            <a:lvl9pPr rtl="0" indent="0" marL="3657600"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含標題的內容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/>
            </a:lvl1pPr>
            <a:lvl2pPr rtl="0" indent="0" marL="457200">
              <a:buFont typeface="Arial"/>
              <a:buNone/>
              <a:defRPr/>
            </a:lvl2pPr>
            <a:lvl3pPr rtl="0" indent="0" marL="914400">
              <a:buFont typeface="Arial"/>
              <a:buNone/>
              <a:defRPr/>
            </a:lvl3pPr>
            <a:lvl4pPr rtl="0" indent="0" marL="1371600">
              <a:buFont typeface="Arial"/>
              <a:buNone/>
              <a:defRPr/>
            </a:lvl4pPr>
            <a:lvl5pPr rtl="0" indent="0" marL="1828800">
              <a:buFont typeface="Arial"/>
              <a:buNone/>
              <a:defRPr/>
            </a:lvl5pPr>
            <a:lvl6pPr rtl="0" indent="0" marL="2286000">
              <a:buFont typeface="Arial"/>
              <a:buNone/>
              <a:defRPr/>
            </a:lvl6pPr>
            <a:lvl7pPr rtl="0" indent="0" marL="2743200">
              <a:buFont typeface="Arial"/>
              <a:buNone/>
              <a:defRPr/>
            </a:lvl7pPr>
            <a:lvl8pPr rtl="0" indent="0" marL="3200400">
              <a:buFont typeface="Arial"/>
              <a:buNone/>
              <a:defRPr/>
            </a:lvl8pPr>
            <a:lvl9pPr rtl="0" indent="0" marL="3657600"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空白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只有標題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比對"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Arial"/>
              <a:buNone/>
              <a:defRPr/>
            </a:lvl1pPr>
            <a:lvl2pPr rtl="0" indent="0" marL="457200">
              <a:buFont typeface="Arial"/>
              <a:buNone/>
              <a:defRPr/>
            </a:lvl2pPr>
            <a:lvl3pPr rtl="0" indent="0" marL="914400">
              <a:buFont typeface="Arial"/>
              <a:buNone/>
              <a:defRPr/>
            </a:lvl3pPr>
            <a:lvl4pPr rtl="0" indent="0" marL="1371600">
              <a:buFont typeface="Arial"/>
              <a:buNone/>
              <a:defRPr/>
            </a:lvl4pPr>
            <a:lvl5pPr rtl="0" indent="0" marL="1828800">
              <a:buFont typeface="Arial"/>
              <a:buNone/>
              <a:defRPr/>
            </a:lvl5pPr>
            <a:lvl6pPr rtl="0" indent="0" marL="2286000">
              <a:buFont typeface="Arial"/>
              <a:buNone/>
              <a:defRPr/>
            </a:lvl6pPr>
            <a:lvl7pPr rtl="0" indent="0" marL="2743200">
              <a:buFont typeface="Arial"/>
              <a:buNone/>
              <a:defRPr/>
            </a:lvl7pPr>
            <a:lvl8pPr rtl="0" indent="0" marL="3200400">
              <a:buFont typeface="Arial"/>
              <a:buNone/>
              <a:defRPr/>
            </a:lvl8pPr>
            <a:lvl9pPr rtl="0" indent="0" marL="3657600">
              <a:buFont typeface="Arial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Arial"/>
              <a:buNone/>
              <a:defRPr/>
            </a:lvl1pPr>
            <a:lvl2pPr rtl="0" indent="0" marL="457200">
              <a:buFont typeface="Arial"/>
              <a:buNone/>
              <a:defRPr/>
            </a:lvl2pPr>
            <a:lvl3pPr rtl="0" indent="0" marL="914400">
              <a:buFont typeface="Arial"/>
              <a:buNone/>
              <a:defRPr/>
            </a:lvl3pPr>
            <a:lvl4pPr rtl="0" indent="0" marL="1371600">
              <a:buFont typeface="Arial"/>
              <a:buNone/>
              <a:defRPr/>
            </a:lvl4pPr>
            <a:lvl5pPr rtl="0" indent="0" marL="1828800">
              <a:buFont typeface="Arial"/>
              <a:buNone/>
              <a:defRPr/>
            </a:lvl5pPr>
            <a:lvl6pPr rtl="0" indent="0" marL="2286000">
              <a:buFont typeface="Arial"/>
              <a:buNone/>
              <a:defRPr/>
            </a:lvl6pPr>
            <a:lvl7pPr rtl="0" indent="0" marL="2743200">
              <a:buFont typeface="Arial"/>
              <a:buNone/>
              <a:defRPr/>
            </a:lvl7pPr>
            <a:lvl8pPr rtl="0" indent="0" marL="3200400">
              <a:buFont typeface="Arial"/>
              <a:buNone/>
              <a:defRPr/>
            </a:lvl8pPr>
            <a:lvl9pPr rtl="0" indent="0" marL="3657600">
              <a:buFont typeface="Arial"/>
              <a:buNone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兩項物件"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區段標題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Arial"/>
              <a:buNone/>
              <a:defRPr/>
            </a:lvl1pPr>
            <a:lvl2pPr rtl="0" indent="0" marL="457200">
              <a:buFont typeface="Arial"/>
              <a:buNone/>
              <a:defRPr/>
            </a:lvl2pPr>
            <a:lvl3pPr rtl="0" indent="0" marL="914400">
              <a:buFont typeface="Arial"/>
              <a:buNone/>
              <a:defRPr/>
            </a:lvl3pPr>
            <a:lvl4pPr rtl="0" indent="0" marL="1371600">
              <a:buFont typeface="Arial"/>
              <a:buNone/>
              <a:defRPr/>
            </a:lvl4pPr>
            <a:lvl5pPr rtl="0" indent="0" marL="1828800">
              <a:buFont typeface="Arial"/>
              <a:buNone/>
              <a:defRPr/>
            </a:lvl5pPr>
            <a:lvl6pPr rtl="0" indent="0" marL="2286000">
              <a:buFont typeface="Arial"/>
              <a:buNone/>
              <a:defRPr/>
            </a:lvl6pPr>
            <a:lvl7pPr rtl="0" indent="0" marL="2743200">
              <a:buFont typeface="Arial"/>
              <a:buNone/>
              <a:defRPr/>
            </a:lvl7pPr>
            <a:lvl8pPr rtl="0" indent="0" marL="3200400">
              <a:buFont typeface="Arial"/>
              <a:buNone/>
              <a:defRPr/>
            </a:lvl8pPr>
            <a:lvl9pPr rtl="0" indent="0" marL="3657600"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標題及直排文字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188911" x="715962"/>
            <a:ext cy="431799" cx="5638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 rot="5400000">
            <a:off y="-744537" x="1711324"/>
            <a:ext cy="8651875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100" marL="3429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/>
            </a:lvl1pPr>
            <a:lvl2pPr algn="l" rtl="0" indent="-133350" marL="7429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▯"/>
              <a:defRPr/>
            </a:lvl2pPr>
            <a:lvl3pPr algn="l" rtl="0" indent="-101600" marL="1143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✪"/>
              <a:defRPr/>
            </a:lvl3pPr>
            <a:lvl4pPr algn="l" rtl="0" indent="-114300" marL="1600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127000" marL="20574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5pPr>
            <a:lvl6pPr algn="l" rtl="0" indent="-127000" marL="2514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algn="l" rtl="0" indent="-127000" marL="2971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algn="l" rtl="0" indent="-127000" marL="34290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algn="l" rtl="0" indent="-127000" marL="38862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標題及物件"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algn="l" rtl="0" indent="-1016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algn="l" rtl="0" indent="-1016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algn="l" rtl="0" indent="-1016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標題投影片"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algn="ctr" rtl="0" marR="0" indent="0" marL="4572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algn="ctr" rtl="0" marR="0" indent="0" marL="9144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algn="ctr" rtl="0" marR="0" indent="0" marL="1371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algn="ctr" rtl="0" marR="0" indent="0" marL="1828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algn="ctr" rtl="0" marR="0" indent="0" marL="2286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algn="ctr" rtl="0" marR="0" indent="0" marL="2743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algn="ctr" rtl="0" marR="0" indent="0" marL="3200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algn="ctr" rtl="0" marR="0" indent="0" marL="3657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直排標題及文字"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algn="l" rtl="0" indent="-1016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algn="l" rtl="0" indent="-1016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algn="l" rtl="0" indent="-1016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標題及直排文字"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 rot="5400000">
            <a:off y="-251619" x="2309018"/>
            <a:ext cy="8229600" cx="45259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algn="l" rtl="0" indent="-1016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algn="l" rtl="0" indent="-1016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algn="l" rtl="0" indent="-1016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含標題的圖片"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pic>
        <p:nvPicPr>
          <p:cNvPr id="102" name="Shape 102"/>
          <p:cNvPicPr preferRelativeResize="0"/>
          <p:nvPr>
            <p:ph idx="2" type="pic"/>
          </p:nvPr>
        </p:nvPic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/>
            </a:lvl1pPr>
            <a:lvl2pPr rtl="0" indent="0" marL="457200">
              <a:buFont typeface="Arial"/>
              <a:buNone/>
              <a:defRPr/>
            </a:lvl2pPr>
            <a:lvl3pPr rtl="0" indent="0" marL="914400">
              <a:buFont typeface="Arial"/>
              <a:buNone/>
              <a:defRPr/>
            </a:lvl3pPr>
            <a:lvl4pPr rtl="0" indent="0" marL="1371600">
              <a:buFont typeface="Arial"/>
              <a:buNone/>
              <a:defRPr/>
            </a:lvl4pPr>
            <a:lvl5pPr rtl="0" indent="0" marL="1828800">
              <a:buFont typeface="Arial"/>
              <a:buNone/>
              <a:defRPr/>
            </a:lvl5pPr>
            <a:lvl6pPr rtl="0" indent="0" marL="2286000">
              <a:buFont typeface="Arial"/>
              <a:buNone/>
              <a:defRPr/>
            </a:lvl6pPr>
            <a:lvl7pPr rtl="0" indent="0" marL="2743200">
              <a:buFont typeface="Arial"/>
              <a:buNone/>
              <a:defRPr/>
            </a:lvl7pPr>
            <a:lvl8pPr rtl="0" indent="0" marL="3200400">
              <a:buFont typeface="Arial"/>
              <a:buNone/>
              <a:defRPr/>
            </a:lvl8pPr>
            <a:lvl9pPr rtl="0" indent="0" marL="3657600"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含標題的內容"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/>
            </a:lvl1pPr>
            <a:lvl2pPr rtl="0" indent="0" marL="457200">
              <a:buFont typeface="Arial"/>
              <a:buNone/>
              <a:defRPr/>
            </a:lvl2pPr>
            <a:lvl3pPr rtl="0" indent="0" marL="914400">
              <a:buFont typeface="Arial"/>
              <a:buNone/>
              <a:defRPr/>
            </a:lvl3pPr>
            <a:lvl4pPr rtl="0" indent="0" marL="1371600">
              <a:buFont typeface="Arial"/>
              <a:buNone/>
              <a:defRPr/>
            </a:lvl4pPr>
            <a:lvl5pPr rtl="0" indent="0" marL="1828800">
              <a:buFont typeface="Arial"/>
              <a:buNone/>
              <a:defRPr/>
            </a:lvl5pPr>
            <a:lvl6pPr rtl="0" indent="0" marL="2286000">
              <a:buFont typeface="Arial"/>
              <a:buNone/>
              <a:defRPr/>
            </a:lvl6pPr>
            <a:lvl7pPr rtl="0" indent="0" marL="2743200">
              <a:buFont typeface="Arial"/>
              <a:buNone/>
              <a:defRPr/>
            </a:lvl7pPr>
            <a:lvl8pPr rtl="0" indent="0" marL="3200400">
              <a:buFont typeface="Arial"/>
              <a:buNone/>
              <a:defRPr/>
            </a:lvl8pPr>
            <a:lvl9pPr rtl="0" indent="0" marL="3657600"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空白"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只有標題"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比對"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Arial"/>
              <a:buNone/>
              <a:defRPr/>
            </a:lvl1pPr>
            <a:lvl2pPr rtl="0" indent="0" marL="457200">
              <a:buFont typeface="Arial"/>
              <a:buNone/>
              <a:defRPr/>
            </a:lvl2pPr>
            <a:lvl3pPr rtl="0" indent="0" marL="914400">
              <a:buFont typeface="Arial"/>
              <a:buNone/>
              <a:defRPr/>
            </a:lvl3pPr>
            <a:lvl4pPr rtl="0" indent="0" marL="1371600">
              <a:buFont typeface="Arial"/>
              <a:buNone/>
              <a:defRPr/>
            </a:lvl4pPr>
            <a:lvl5pPr rtl="0" indent="0" marL="1828800">
              <a:buFont typeface="Arial"/>
              <a:buNone/>
              <a:defRPr/>
            </a:lvl5pPr>
            <a:lvl6pPr rtl="0" indent="0" marL="2286000">
              <a:buFont typeface="Arial"/>
              <a:buNone/>
              <a:defRPr/>
            </a:lvl6pPr>
            <a:lvl7pPr rtl="0" indent="0" marL="2743200">
              <a:buFont typeface="Arial"/>
              <a:buNone/>
              <a:defRPr/>
            </a:lvl7pPr>
            <a:lvl8pPr rtl="0" indent="0" marL="3200400">
              <a:buFont typeface="Arial"/>
              <a:buNone/>
              <a:defRPr/>
            </a:lvl8pPr>
            <a:lvl9pPr rtl="0" indent="0" marL="3657600">
              <a:buFont typeface="Arial"/>
              <a:buNone/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Arial"/>
              <a:buNone/>
              <a:defRPr/>
            </a:lvl1pPr>
            <a:lvl2pPr rtl="0" indent="0" marL="457200">
              <a:buFont typeface="Arial"/>
              <a:buNone/>
              <a:defRPr/>
            </a:lvl2pPr>
            <a:lvl3pPr rtl="0" indent="0" marL="914400">
              <a:buFont typeface="Arial"/>
              <a:buNone/>
              <a:defRPr/>
            </a:lvl3pPr>
            <a:lvl4pPr rtl="0" indent="0" marL="1371600">
              <a:buFont typeface="Arial"/>
              <a:buNone/>
              <a:defRPr/>
            </a:lvl4pPr>
            <a:lvl5pPr rtl="0" indent="0" marL="1828800">
              <a:buFont typeface="Arial"/>
              <a:buNone/>
              <a:defRPr/>
            </a:lvl5pPr>
            <a:lvl6pPr rtl="0" indent="0" marL="2286000">
              <a:buFont typeface="Arial"/>
              <a:buNone/>
              <a:defRPr/>
            </a:lvl6pPr>
            <a:lvl7pPr rtl="0" indent="0" marL="2743200">
              <a:buFont typeface="Arial"/>
              <a:buNone/>
              <a:defRPr/>
            </a:lvl7pPr>
            <a:lvl8pPr rtl="0" indent="0" marL="3200400">
              <a:buFont typeface="Arial"/>
              <a:buNone/>
              <a:defRPr/>
            </a:lvl8pPr>
            <a:lvl9pPr rtl="0" indent="0" marL="3657600">
              <a:buFont typeface="Arial"/>
              <a:buNone/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兩項物件"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含標題的圖片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pic>
        <p:nvPicPr>
          <p:cNvPr id="21" name="Shape 21"/>
          <p:cNvPicPr preferRelativeResize="0"/>
          <p:nvPr>
            <p:ph idx="2" type="pic"/>
          </p:nvPr>
        </p:nvPic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/>
            </a:lvl1pPr>
            <a:lvl2pPr rtl="0" indent="0" marL="457200">
              <a:buFont typeface="Arial"/>
              <a:buNone/>
              <a:defRPr/>
            </a:lvl2pPr>
            <a:lvl3pPr rtl="0" indent="0" marL="914400">
              <a:buFont typeface="Arial"/>
              <a:buNone/>
              <a:defRPr/>
            </a:lvl3pPr>
            <a:lvl4pPr rtl="0" indent="0" marL="1371600">
              <a:buFont typeface="Arial"/>
              <a:buNone/>
              <a:defRPr/>
            </a:lvl4pPr>
            <a:lvl5pPr rtl="0" indent="0" marL="1828800">
              <a:buFont typeface="Arial"/>
              <a:buNone/>
              <a:defRPr/>
            </a:lvl5pPr>
            <a:lvl6pPr rtl="0" indent="0" marL="2286000">
              <a:buFont typeface="Arial"/>
              <a:buNone/>
              <a:defRPr/>
            </a:lvl6pPr>
            <a:lvl7pPr rtl="0" indent="0" marL="2743200">
              <a:buFont typeface="Arial"/>
              <a:buNone/>
              <a:defRPr/>
            </a:lvl7pPr>
            <a:lvl8pPr rtl="0" indent="0" marL="3200400">
              <a:buFont typeface="Arial"/>
              <a:buNone/>
              <a:defRPr/>
            </a:lvl8pPr>
            <a:lvl9pPr rtl="0" indent="0" marL="3657600"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區段標題"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Arial"/>
              <a:buNone/>
              <a:defRPr/>
            </a:lvl1pPr>
            <a:lvl2pPr rtl="0" indent="0" marL="457200">
              <a:buFont typeface="Arial"/>
              <a:buNone/>
              <a:defRPr/>
            </a:lvl2pPr>
            <a:lvl3pPr rtl="0" indent="0" marL="914400">
              <a:buFont typeface="Arial"/>
              <a:buNone/>
              <a:defRPr/>
            </a:lvl3pPr>
            <a:lvl4pPr rtl="0" indent="0" marL="1371600">
              <a:buFont typeface="Arial"/>
              <a:buNone/>
              <a:defRPr/>
            </a:lvl4pPr>
            <a:lvl5pPr rtl="0" indent="0" marL="1828800">
              <a:buFont typeface="Arial"/>
              <a:buNone/>
              <a:defRPr/>
            </a:lvl5pPr>
            <a:lvl6pPr rtl="0" indent="0" marL="2286000">
              <a:buFont typeface="Arial"/>
              <a:buNone/>
              <a:defRPr/>
            </a:lvl6pPr>
            <a:lvl7pPr rtl="0" indent="0" marL="2743200">
              <a:buFont typeface="Arial"/>
              <a:buNone/>
              <a:defRPr/>
            </a:lvl7pPr>
            <a:lvl8pPr rtl="0" indent="0" marL="3200400">
              <a:buFont typeface="Arial"/>
              <a:buNone/>
              <a:defRPr/>
            </a:lvl8pPr>
            <a:lvl9pPr rtl="0" indent="0" marL="3657600"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標題及物件"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algn="l" rtl="0" indent="-1016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algn="l" rtl="0" indent="-1016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algn="l" rtl="0" indent="-1016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標題投影片"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algn="ctr" rtl="0" marR="0" indent="0" marL="4572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algn="ctr" rtl="0" marR="0" indent="0" marL="9144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algn="ctr" rtl="0" marR="0" indent="0" marL="1371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algn="ctr" rtl="0" marR="0" indent="0" marL="1828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algn="ctr" rtl="0" marR="0" indent="0" marL="2286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algn="ctr" rtl="0" marR="0" indent="0" marL="2743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algn="ctr" rtl="0" marR="0" indent="0" marL="3200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algn="ctr" rtl="0" marR="0" indent="0" marL="3657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直排標題及文字"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 rot="5400000">
            <a:off y="2368549" x="4665663"/>
            <a:ext cy="2197100" cx="6476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 rot="5400000">
            <a:off y="246062" x="193675"/>
            <a:ext cy="6442075" cx="6476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77800" marL="34290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/>
            </a:lvl1pPr>
            <a:lvl2pPr algn="l" rtl="0" indent="-133350" marL="7429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▯"/>
              <a:defRPr/>
            </a:lvl2pPr>
            <a:lvl3pPr algn="l" rtl="0" indent="-88900" marL="114300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✞"/>
              <a:defRPr/>
            </a:lvl3pPr>
            <a:lvl4pPr algn="l" rtl="0" indent="-114300" marL="1600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127000" marL="20574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5pPr>
            <a:lvl6pPr algn="l" rtl="0" indent="-127000" marL="2514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algn="l" rtl="0" indent="-127000" marL="2971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algn="l" rtl="0" indent="-127000" marL="34290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algn="l" rtl="0" indent="-127000" marL="38862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標題及直排文字"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 rot="5400000">
            <a:off y="-700087" x="1597024"/>
            <a:ext cy="8791575" cx="601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77800" marL="34290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/>
            </a:lvl1pPr>
            <a:lvl2pPr algn="l" rtl="0" indent="-133350" marL="7429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▯"/>
              <a:defRPr/>
            </a:lvl2pPr>
            <a:lvl3pPr algn="l" rtl="0" indent="-88900" marL="114300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✞"/>
              <a:defRPr/>
            </a:lvl3pPr>
            <a:lvl4pPr algn="l" rtl="0" indent="-114300" marL="1600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127000" marL="20574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5pPr>
            <a:lvl6pPr algn="l" rtl="0" indent="-127000" marL="2514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algn="l" rtl="0" indent="-127000" marL="2971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algn="l" rtl="0" indent="-127000" marL="34290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algn="l" rtl="0" indent="-127000" marL="38862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含標題的圖片"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pic>
        <p:nvPicPr>
          <p:cNvPr id="144" name="Shape 144"/>
          <p:cNvPicPr preferRelativeResize="0"/>
          <p:nvPr>
            <p:ph idx="2" type="pic"/>
          </p:nvPr>
        </p:nvPic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/>
            </a:lvl1pPr>
            <a:lvl2pPr rtl="0" indent="0" marL="457200">
              <a:buFont typeface="Arial"/>
              <a:buNone/>
              <a:defRPr/>
            </a:lvl2pPr>
            <a:lvl3pPr rtl="0" indent="0" marL="914400">
              <a:buFont typeface="Arial"/>
              <a:buNone/>
              <a:defRPr/>
            </a:lvl3pPr>
            <a:lvl4pPr rtl="0" indent="0" marL="1371600">
              <a:buFont typeface="Arial"/>
              <a:buNone/>
              <a:defRPr/>
            </a:lvl4pPr>
            <a:lvl5pPr rtl="0" indent="0" marL="1828800">
              <a:buFont typeface="Arial"/>
              <a:buNone/>
              <a:defRPr/>
            </a:lvl5pPr>
            <a:lvl6pPr rtl="0" indent="0" marL="2286000">
              <a:buFont typeface="Arial"/>
              <a:buNone/>
              <a:defRPr/>
            </a:lvl6pPr>
            <a:lvl7pPr rtl="0" indent="0" marL="2743200">
              <a:buFont typeface="Arial"/>
              <a:buNone/>
              <a:defRPr/>
            </a:lvl7pPr>
            <a:lvl8pPr rtl="0" indent="0" marL="3200400">
              <a:buFont typeface="Arial"/>
              <a:buNone/>
              <a:defRPr/>
            </a:lvl8pPr>
            <a:lvl9pPr rtl="0" indent="0" marL="3657600"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含標題的內容"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/>
            </a:lvl1pPr>
            <a:lvl2pPr rtl="0" indent="0" marL="457200">
              <a:buFont typeface="Arial"/>
              <a:buNone/>
              <a:defRPr/>
            </a:lvl2pPr>
            <a:lvl3pPr rtl="0" indent="0" marL="914400">
              <a:buFont typeface="Arial"/>
              <a:buNone/>
              <a:defRPr/>
            </a:lvl3pPr>
            <a:lvl4pPr rtl="0" indent="0" marL="1371600">
              <a:buFont typeface="Arial"/>
              <a:buNone/>
              <a:defRPr/>
            </a:lvl4pPr>
            <a:lvl5pPr rtl="0" indent="0" marL="1828800">
              <a:buFont typeface="Arial"/>
              <a:buNone/>
              <a:defRPr/>
            </a:lvl5pPr>
            <a:lvl6pPr rtl="0" indent="0" marL="2286000">
              <a:buFont typeface="Arial"/>
              <a:buNone/>
              <a:defRPr/>
            </a:lvl6pPr>
            <a:lvl7pPr rtl="0" indent="0" marL="2743200">
              <a:buFont typeface="Arial"/>
              <a:buNone/>
              <a:defRPr/>
            </a:lvl7pPr>
            <a:lvl8pPr rtl="0" indent="0" marL="3200400">
              <a:buFont typeface="Arial"/>
              <a:buNone/>
              <a:defRPr/>
            </a:lvl8pPr>
            <a:lvl9pPr rtl="0" indent="0" marL="3657600"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空白"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只有標題"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比對"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Arial"/>
              <a:buNone/>
              <a:defRPr/>
            </a:lvl1pPr>
            <a:lvl2pPr rtl="0" indent="0" marL="457200">
              <a:buFont typeface="Arial"/>
              <a:buNone/>
              <a:defRPr/>
            </a:lvl2pPr>
            <a:lvl3pPr rtl="0" indent="0" marL="914400">
              <a:buFont typeface="Arial"/>
              <a:buNone/>
              <a:defRPr/>
            </a:lvl3pPr>
            <a:lvl4pPr rtl="0" indent="0" marL="1371600">
              <a:buFont typeface="Arial"/>
              <a:buNone/>
              <a:defRPr/>
            </a:lvl4pPr>
            <a:lvl5pPr rtl="0" indent="0" marL="1828800">
              <a:buFont typeface="Arial"/>
              <a:buNone/>
              <a:defRPr/>
            </a:lvl5pPr>
            <a:lvl6pPr rtl="0" indent="0" marL="2286000">
              <a:buFont typeface="Arial"/>
              <a:buNone/>
              <a:defRPr/>
            </a:lvl6pPr>
            <a:lvl7pPr rtl="0" indent="0" marL="2743200">
              <a:buFont typeface="Arial"/>
              <a:buNone/>
              <a:defRPr/>
            </a:lvl7pPr>
            <a:lvl8pPr rtl="0" indent="0" marL="3200400">
              <a:buFont typeface="Arial"/>
              <a:buNone/>
              <a:defRPr/>
            </a:lvl8pPr>
            <a:lvl9pPr rtl="0" indent="0" marL="3657600">
              <a:buFont typeface="Arial"/>
              <a:buNone/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Arial"/>
              <a:buNone/>
              <a:defRPr/>
            </a:lvl1pPr>
            <a:lvl2pPr rtl="0" indent="0" marL="457200">
              <a:buFont typeface="Arial"/>
              <a:buNone/>
              <a:defRPr/>
            </a:lvl2pPr>
            <a:lvl3pPr rtl="0" indent="0" marL="914400">
              <a:buFont typeface="Arial"/>
              <a:buNone/>
              <a:defRPr/>
            </a:lvl3pPr>
            <a:lvl4pPr rtl="0" indent="0" marL="1371600">
              <a:buFont typeface="Arial"/>
              <a:buNone/>
              <a:defRPr/>
            </a:lvl4pPr>
            <a:lvl5pPr rtl="0" indent="0" marL="1828800">
              <a:buFont typeface="Arial"/>
              <a:buNone/>
              <a:defRPr/>
            </a:lvl5pPr>
            <a:lvl6pPr rtl="0" indent="0" marL="2286000">
              <a:buFont typeface="Arial"/>
              <a:buNone/>
              <a:defRPr/>
            </a:lvl6pPr>
            <a:lvl7pPr rtl="0" indent="0" marL="2743200">
              <a:buFont typeface="Arial"/>
              <a:buNone/>
              <a:defRPr/>
            </a:lvl7pPr>
            <a:lvl8pPr rtl="0" indent="0" marL="3200400">
              <a:buFont typeface="Arial"/>
              <a:buNone/>
              <a:defRPr/>
            </a:lvl8pPr>
            <a:lvl9pPr rtl="0" indent="0" marL="3657600">
              <a:buFont typeface="Arial"/>
              <a:buNone/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含標題的內容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/>
            </a:lvl1pPr>
            <a:lvl2pPr rtl="0" indent="0" marL="457200">
              <a:buFont typeface="Arial"/>
              <a:buNone/>
              <a:defRPr/>
            </a:lvl2pPr>
            <a:lvl3pPr rtl="0" indent="0" marL="914400">
              <a:buFont typeface="Arial"/>
              <a:buNone/>
              <a:defRPr/>
            </a:lvl3pPr>
            <a:lvl4pPr rtl="0" indent="0" marL="1371600">
              <a:buFont typeface="Arial"/>
              <a:buNone/>
              <a:defRPr/>
            </a:lvl4pPr>
            <a:lvl5pPr rtl="0" indent="0" marL="1828800">
              <a:buFont typeface="Arial"/>
              <a:buNone/>
              <a:defRPr/>
            </a:lvl5pPr>
            <a:lvl6pPr rtl="0" indent="0" marL="2286000">
              <a:buFont typeface="Arial"/>
              <a:buNone/>
              <a:defRPr/>
            </a:lvl6pPr>
            <a:lvl7pPr rtl="0" indent="0" marL="2743200">
              <a:buFont typeface="Arial"/>
              <a:buNone/>
              <a:defRPr/>
            </a:lvl7pPr>
            <a:lvl8pPr rtl="0" indent="0" marL="3200400">
              <a:buFont typeface="Arial"/>
              <a:buNone/>
              <a:defRPr/>
            </a:lvl8pPr>
            <a:lvl9pPr rtl="0" indent="0" marL="3657600"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兩項物件"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685800" x="211137"/>
            <a:ext cy="6019799" cx="43195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2" type="body"/>
          </p:nvPr>
        </p:nvSpPr>
        <p:spPr>
          <a:xfrm>
            <a:off y="685800" x="4683125"/>
            <a:ext cy="6019799" cx="43195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區段標題"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Arial"/>
              <a:buNone/>
              <a:defRPr/>
            </a:lvl1pPr>
            <a:lvl2pPr rtl="0" indent="0" marL="457200">
              <a:buFont typeface="Arial"/>
              <a:buNone/>
              <a:defRPr/>
            </a:lvl2pPr>
            <a:lvl3pPr rtl="0" indent="0" marL="914400">
              <a:buFont typeface="Arial"/>
              <a:buNone/>
              <a:defRPr/>
            </a:lvl3pPr>
            <a:lvl4pPr rtl="0" indent="0" marL="1371600">
              <a:buFont typeface="Arial"/>
              <a:buNone/>
              <a:defRPr/>
            </a:lvl4pPr>
            <a:lvl5pPr rtl="0" indent="0" marL="1828800">
              <a:buFont typeface="Arial"/>
              <a:buNone/>
              <a:defRPr/>
            </a:lvl5pPr>
            <a:lvl6pPr rtl="0" indent="0" marL="2286000">
              <a:buFont typeface="Arial"/>
              <a:buNone/>
              <a:defRPr/>
            </a:lvl6pPr>
            <a:lvl7pPr rtl="0" indent="0" marL="2743200">
              <a:buFont typeface="Arial"/>
              <a:buNone/>
              <a:defRPr/>
            </a:lvl7pPr>
            <a:lvl8pPr rtl="0" indent="0" marL="3200400">
              <a:buFont typeface="Arial"/>
              <a:buNone/>
              <a:defRPr/>
            </a:lvl8pPr>
            <a:lvl9pPr rtl="0" indent="0" marL="3657600"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標題及物件"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y="685800" x="211137"/>
            <a:ext cy="6019799" cx="87915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77800" marL="34290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/>
            </a:lvl1pPr>
            <a:lvl2pPr algn="l" rtl="0" indent="-133350" marL="7429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▯"/>
              <a:defRPr/>
            </a:lvl2pPr>
            <a:lvl3pPr algn="l" rtl="0" indent="-88900" marL="114300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✞"/>
              <a:defRPr/>
            </a:lvl3pPr>
            <a:lvl4pPr algn="l" rtl="0" indent="-114300" marL="1600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127000" marL="20574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5pPr>
            <a:lvl6pPr algn="l" rtl="0" indent="-127000" marL="2514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algn="l" rtl="0" indent="-127000" marL="2971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algn="l" rtl="0" indent="-127000" marL="34290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algn="l" rtl="0" indent="-127000" marL="38862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標題投影片"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y="2286000" x="685800"/>
            <a:ext cy="11430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/>
            </a:lvl1pPr>
            <a:lvl2pPr algn="l" rtl="0" marR="0" indent="-133350" marL="7429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▯"/>
              <a:defRPr/>
            </a:lvl2pPr>
            <a:lvl3pPr algn="l" rtl="0" marR="0" indent="-88900" marL="114300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✞"/>
              <a:defRPr/>
            </a:lvl3pPr>
            <a:lvl4pPr algn="l" rtl="0" marR="0" indent="-114300" marL="1600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127000" marL="20574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5pPr>
            <a:lvl6pPr algn="l" rtl="0" marR="0" indent="-127000" marL="2514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27000" marL="2971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27000" marL="34290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27000" marL="38862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空白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只有標題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188911" x="715962"/>
            <a:ext cy="431799" cx="5638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比對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Arial"/>
              <a:buNone/>
              <a:defRPr/>
            </a:lvl1pPr>
            <a:lvl2pPr rtl="0" indent="0" marL="457200">
              <a:buFont typeface="Arial"/>
              <a:buNone/>
              <a:defRPr/>
            </a:lvl2pPr>
            <a:lvl3pPr rtl="0" indent="0" marL="914400">
              <a:buFont typeface="Arial"/>
              <a:buNone/>
              <a:defRPr/>
            </a:lvl3pPr>
            <a:lvl4pPr rtl="0" indent="0" marL="1371600">
              <a:buFont typeface="Arial"/>
              <a:buNone/>
              <a:defRPr/>
            </a:lvl4pPr>
            <a:lvl5pPr rtl="0" indent="0" marL="1828800">
              <a:buFont typeface="Arial"/>
              <a:buNone/>
              <a:defRPr/>
            </a:lvl5pPr>
            <a:lvl6pPr rtl="0" indent="0" marL="2286000">
              <a:buFont typeface="Arial"/>
              <a:buNone/>
              <a:defRPr/>
            </a:lvl6pPr>
            <a:lvl7pPr rtl="0" indent="0" marL="2743200">
              <a:buFont typeface="Arial"/>
              <a:buNone/>
              <a:defRPr/>
            </a:lvl7pPr>
            <a:lvl8pPr rtl="0" indent="0" marL="3200400">
              <a:buFont typeface="Arial"/>
              <a:buNone/>
              <a:defRPr/>
            </a:lvl8pPr>
            <a:lvl9pPr rtl="0" indent="0" marL="3657600">
              <a:buFont typeface="Arial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Arial"/>
              <a:buNone/>
              <a:defRPr/>
            </a:lvl1pPr>
            <a:lvl2pPr rtl="0" indent="0" marL="457200">
              <a:buFont typeface="Arial"/>
              <a:buNone/>
              <a:defRPr/>
            </a:lvl2pPr>
            <a:lvl3pPr rtl="0" indent="0" marL="914400">
              <a:buFont typeface="Arial"/>
              <a:buNone/>
              <a:defRPr/>
            </a:lvl3pPr>
            <a:lvl4pPr rtl="0" indent="0" marL="1371600">
              <a:buFont typeface="Arial"/>
              <a:buNone/>
              <a:defRPr/>
            </a:lvl4pPr>
            <a:lvl5pPr rtl="0" indent="0" marL="1828800">
              <a:buFont typeface="Arial"/>
              <a:buNone/>
              <a:defRPr/>
            </a:lvl5pPr>
            <a:lvl6pPr rtl="0" indent="0" marL="2286000">
              <a:buFont typeface="Arial"/>
              <a:buNone/>
              <a:defRPr/>
            </a:lvl6pPr>
            <a:lvl7pPr rtl="0" indent="0" marL="2743200">
              <a:buFont typeface="Arial"/>
              <a:buNone/>
              <a:defRPr/>
            </a:lvl7pPr>
            <a:lvl8pPr rtl="0" indent="0" marL="3200400">
              <a:buFont typeface="Arial"/>
              <a:buNone/>
              <a:defRPr/>
            </a:lvl8pPr>
            <a:lvl9pPr rtl="0" indent="0" marL="3657600">
              <a:buFont typeface="Arial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兩項物件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188911" x="715962"/>
            <a:ext cy="431799" cx="5638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685800" x="280987"/>
            <a:ext cy="5791200" cx="42497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685800" x="4683125"/>
            <a:ext cy="5791200" cx="42497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區段標題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Arial"/>
              <a:buNone/>
              <a:defRPr/>
            </a:lvl1pPr>
            <a:lvl2pPr rtl="0" indent="0" marL="457200">
              <a:buFont typeface="Arial"/>
              <a:buNone/>
              <a:defRPr/>
            </a:lvl2pPr>
            <a:lvl3pPr rtl="0" indent="0" marL="914400">
              <a:buFont typeface="Arial"/>
              <a:buNone/>
              <a:defRPr/>
            </a:lvl3pPr>
            <a:lvl4pPr rtl="0" indent="0" marL="1371600">
              <a:buFont typeface="Arial"/>
              <a:buNone/>
              <a:defRPr/>
            </a:lvl4pPr>
            <a:lvl5pPr rtl="0" indent="0" marL="1828800">
              <a:buFont typeface="Arial"/>
              <a:buNone/>
              <a:defRPr/>
            </a:lvl5pPr>
            <a:lvl6pPr rtl="0" indent="0" marL="2286000">
              <a:buFont typeface="Arial"/>
              <a:buNone/>
              <a:defRPr/>
            </a:lvl6pPr>
            <a:lvl7pPr rtl="0" indent="0" marL="2743200">
              <a:buFont typeface="Arial"/>
              <a:buNone/>
              <a:defRPr/>
            </a:lvl7pPr>
            <a:lvl8pPr rtl="0" indent="0" marL="3200400">
              <a:buFont typeface="Arial"/>
              <a:buNone/>
              <a:defRPr/>
            </a:lvl8pPr>
            <a:lvl9pPr rtl="0" indent="0" marL="3657600"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theme/theme5.xml" Type="http://schemas.openxmlformats.org/officeDocument/2006/relationships/theme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12.xml" Type="http://schemas.openxmlformats.org/officeDocument/2006/relationships/slideLayout" Id="rId2"/><Relationship Target="../slideLayouts/slideLayout11.xml" Type="http://schemas.openxmlformats.org/officeDocument/2006/relationships/slideLayout" Id="rId1"/><Relationship Target="../slideLayouts/slideLayout20.xml" Type="http://schemas.openxmlformats.org/officeDocument/2006/relationships/slideLayout" Id="rId10"/><Relationship Target="../slideLayouts/slideLayout14.xml" Type="http://schemas.openxmlformats.org/officeDocument/2006/relationships/slideLayout" Id="rId4"/><Relationship Target="../slideLayouts/slideLayout21.xml" Type="http://schemas.openxmlformats.org/officeDocument/2006/relationships/slideLayout" Id="rId11"/><Relationship Target="../slideLayouts/slideLayout13.xml" Type="http://schemas.openxmlformats.org/officeDocument/2006/relationships/slideLayout" Id="rId3"/><Relationship Target="../slideLayouts/slideLayout19.xml" Type="http://schemas.openxmlformats.org/officeDocument/2006/relationships/slideLayout" Id="rId9"/><Relationship Target="../slideLayouts/slideLayout16.xml" Type="http://schemas.openxmlformats.org/officeDocument/2006/relationships/slideLayout" Id="rId6"/><Relationship Target="../slideLayouts/slideLayout15.xml" Type="http://schemas.openxmlformats.org/officeDocument/2006/relationships/slideLayout" Id="rId5"/><Relationship Target="../slideLayouts/slideLayout18.xml" Type="http://schemas.openxmlformats.org/officeDocument/2006/relationships/slideLayout" Id="rId8"/><Relationship Target="../slideLayouts/slideLayout17.xml" Type="http://schemas.openxmlformats.org/officeDocument/2006/relationships/slideLayout" Id="rId7"/></Relationships>
</file>

<file path=ppt/slideMasters/_rels/slideMaster3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2"/><Relationship Target="../slideLayouts/slideLayout23.xml" Type="http://schemas.openxmlformats.org/officeDocument/2006/relationships/slideLayout" Id="rId2"/><Relationship Target="../slideLayouts/slideLayout22.xml" Type="http://schemas.openxmlformats.org/officeDocument/2006/relationships/slideLayout" Id="rId1"/><Relationship Target="../slideLayouts/slideLayout31.xml" Type="http://schemas.openxmlformats.org/officeDocument/2006/relationships/slideLayout" Id="rId10"/><Relationship Target="../slideLayouts/slideLayout25.xml" Type="http://schemas.openxmlformats.org/officeDocument/2006/relationships/slideLayout" Id="rId4"/><Relationship Target="../slideLayouts/slideLayout32.xml" Type="http://schemas.openxmlformats.org/officeDocument/2006/relationships/slideLayout" Id="rId11"/><Relationship Target="../slideLayouts/slideLayout24.xml" Type="http://schemas.openxmlformats.org/officeDocument/2006/relationships/slideLayout" Id="rId3"/><Relationship Target="../slideLayouts/slideLayout30.xml" Type="http://schemas.openxmlformats.org/officeDocument/2006/relationships/slideLayout" Id="rId9"/><Relationship Target="../slideLayouts/slideLayout27.xml" Type="http://schemas.openxmlformats.org/officeDocument/2006/relationships/slideLayout" Id="rId6"/><Relationship Target="../slideLayouts/slideLayout26.xml" Type="http://schemas.openxmlformats.org/officeDocument/2006/relationships/slideLayout" Id="rId5"/><Relationship Target="../slideLayouts/slideLayout29.xml" Type="http://schemas.openxmlformats.org/officeDocument/2006/relationships/slideLayout" Id="rId8"/><Relationship Target="../slideLayouts/slideLayout28.xml" Type="http://schemas.openxmlformats.org/officeDocument/2006/relationships/slideLayout" Id="rId7"/></Relationships>
</file>

<file path=ppt/slideMasters/_rels/slideMaster4.xml.rels><?xml version="1.0" encoding="UTF-8" standalone="yes"?><Relationships xmlns="http://schemas.openxmlformats.org/package/2006/relationships"><Relationship Target="../slideLayouts/slideLayout34.xml" Type="http://schemas.openxmlformats.org/officeDocument/2006/relationships/slideLayout" Id="rId2"/><Relationship Target="../slideLayouts/slideLayout33.xml" Type="http://schemas.openxmlformats.org/officeDocument/2006/relationships/slideLayout" Id="rId1"/><Relationship Target="../slideLayouts/slideLayout42.xml" Type="http://schemas.openxmlformats.org/officeDocument/2006/relationships/slideLayout" Id="rId10"/><Relationship Target="../slideLayouts/slideLayout36.xml" Type="http://schemas.openxmlformats.org/officeDocument/2006/relationships/slideLayout" Id="rId4"/><Relationship Target="../theme/theme1.xml" Type="http://schemas.openxmlformats.org/officeDocument/2006/relationships/theme" Id="rId11"/><Relationship Target="../slideLayouts/slideLayout35.xml" Type="http://schemas.openxmlformats.org/officeDocument/2006/relationships/slideLayout" Id="rId3"/><Relationship Target="../slideLayouts/slideLayout41.xml" Type="http://schemas.openxmlformats.org/officeDocument/2006/relationships/slideLayout" Id="rId9"/><Relationship Target="../slideLayouts/slideLayout38.xml" Type="http://schemas.openxmlformats.org/officeDocument/2006/relationships/slideLayout" Id="rId6"/><Relationship Target="../slideLayouts/slideLayout37.xml" Type="http://schemas.openxmlformats.org/officeDocument/2006/relationships/slideLayout" Id="rId5"/><Relationship Target="../slideLayouts/slideLayout40.xml" Type="http://schemas.openxmlformats.org/officeDocument/2006/relationships/slideLayout" Id="rId8"/><Relationship Target="../slideLayouts/slideLayout39.xml" Type="http://schemas.openxmlformats.org/officeDocument/2006/relationships/slideLayout" Id="rId7"/></Relationships>
</file>

<file path=ppt/slideMasters/_rels/slideMaster5.xml.rels><?xml version="1.0" encoding="UTF-8" standalone="yes"?><Relationships xmlns="http://schemas.openxmlformats.org/package/2006/relationships"><Relationship Target="../theme/theme6.xml" Type="http://schemas.openxmlformats.org/officeDocument/2006/relationships/theme" Id="rId2"/><Relationship Target="../slideLayouts/slideLayout43.xml" Type="http://schemas.openxmlformats.org/officeDocument/2006/relationships/slideLayout" Id="rId1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88911" x="715962"/>
            <a:ext cy="431799" cx="5638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685800" x="280987"/>
            <a:ext cy="5791200" cx="86518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65100" marL="3429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/>
            </a:lvl1pPr>
            <a:lvl2pPr algn="l" rtl="0" marR="0" indent="-133350" marL="7429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▯"/>
              <a:defRPr/>
            </a:lvl2pPr>
            <a:lvl3pPr algn="l" rtl="0" marR="0" indent="-101600" marL="1143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✪"/>
              <a:defRPr/>
            </a:lvl3pPr>
            <a:lvl4pPr algn="l" rtl="0" marR="0" indent="-114300" marL="1600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127000" marL="20574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5pPr>
            <a:lvl6pPr algn="l" rtl="0" marR="0" indent="-127000" marL="2514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27000" marL="2971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27000" marL="34290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27000" marL="38862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y="100011" x="98425"/>
            <a:ext cy="6657975" cx="8947149"/>
          </a:xfrm>
          <a:prstGeom prst="roundRect">
            <a:avLst>
              <a:gd fmla="val 2699" name="adj"/>
            </a:avLst>
          </a:prstGeom>
          <a:noFill/>
          <a:ln w="47625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" name="Shape 8"/>
          <p:cNvSpPr txBox="1"/>
          <p:nvPr/>
        </p:nvSpPr>
        <p:spPr>
          <a:xfrm>
            <a:off y="0" x="6892925"/>
            <a:ext cy="242886" cx="18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 DTD</a:t>
            </a:r>
          </a:p>
        </p:txBody>
      </p:sp>
      <p:sp>
        <p:nvSpPr>
          <p:cNvPr id="9" name="Shape 9"/>
          <p:cNvSpPr txBox="1"/>
          <p:nvPr/>
        </p:nvSpPr>
        <p:spPr>
          <a:xfrm>
            <a:off y="6629400" x="6892925"/>
            <a:ext cy="228600" cx="16843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l" rtl="0" lvl="0" marR="0" indent="0" mar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Transparency No. *</a:t>
            </a:r>
          </a:p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10795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marR="0" indent="-76200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1016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1016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marR="0" indent="-1016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algn="l" rtl="0" marR="0" indent="-1016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algn="l" rtl="0" marR="0" indent="-1016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algn="l" rtl="0" marR="0" indent="-1016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600200" x="457200"/>
            <a:ext cy="452596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107950" marL="7429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marR="0" indent="-76200" marL="11430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101600" marL="1600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101600" marL="2057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marR="0" indent="-101600" marL="2514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algn="l" rtl="0" marR="0" indent="-101600" marL="2971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algn="l" rtl="0" marR="0" indent="-101600" marL="3429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algn="l" rtl="0" marR="0" indent="-101600" marL="3886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y="6245225" x="457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y="6245225" x="3124200"/>
            <a:ext cy="476249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y="6245225" x="6553200"/>
            <a:ext cy="47624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685800" x="211137"/>
            <a:ext cy="6019799" cx="87915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77800" marL="34290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/>
            </a:lvl1pPr>
            <a:lvl2pPr algn="l" rtl="0" marR="0" indent="-133350" marL="7429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▯"/>
              <a:defRPr/>
            </a:lvl2pPr>
            <a:lvl3pPr algn="l" rtl="0" marR="0" indent="-88900" marL="114300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✞"/>
              <a:defRPr/>
            </a:lvl3pPr>
            <a:lvl4pPr algn="l" rtl="0" marR="0" indent="-114300" marL="1600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127000" marL="20574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5pPr>
            <a:lvl6pPr algn="l" rtl="0" marR="0" indent="-127000" marL="2514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27000" marL="2971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27000" marL="34290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27000" marL="38862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33" name="Shape 133"/>
          <p:cNvSpPr/>
          <p:nvPr/>
        </p:nvSpPr>
        <p:spPr>
          <a:xfrm>
            <a:off y="100011" x="98425"/>
            <a:ext cy="6657975" cx="8947149"/>
          </a:xfrm>
          <a:prstGeom prst="roundRect">
            <a:avLst>
              <a:gd fmla="val 2699" name="adj"/>
            </a:avLst>
          </a:prstGeom>
          <a:noFill/>
          <a:ln w="47625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4" name="Shape 134"/>
          <p:cNvSpPr txBox="1"/>
          <p:nvPr/>
        </p:nvSpPr>
        <p:spPr>
          <a:xfrm>
            <a:off y="0" x="6135687"/>
            <a:ext cy="217487" cx="270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2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RegExpr In Java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y="6629400" x="6892925"/>
            <a:ext cy="228600" cx="1727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l" rtl="0" lvl="0" marR="0" indent="0" mar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Transparency No. *</a:t>
            </a:r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/>
        </p:nvSpPr>
        <p:spPr>
          <a:xfrm>
            <a:off y="100011" x="98425"/>
            <a:ext cy="6657975" cx="8947149"/>
          </a:xfrm>
          <a:prstGeom prst="roundRect">
            <a:avLst>
              <a:gd fmla="val 2699" name="adj"/>
            </a:avLst>
          </a:prstGeom>
          <a:noFill/>
          <a:ln w="47625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1" name="Shape 171"/>
          <p:cNvSpPr txBox="1"/>
          <p:nvPr/>
        </p:nvSpPr>
        <p:spPr>
          <a:xfrm>
            <a:off y="38100" x="6438900"/>
            <a:ext cy="242886" cx="2424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Namespace in XML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y="6629400" x="6470650"/>
            <a:ext cy="228600" cx="1501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l" rtl="0" lvl="0" marR="0" indent="0" mar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Transparency No. 1</a:t>
            </a: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685800" x="211137"/>
            <a:ext cy="6019799" cx="87915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77800" marL="34290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/>
            </a:lvl1pPr>
            <a:lvl2pPr algn="l" rtl="0" marR="0" indent="-133350" marL="74295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▯"/>
              <a:defRPr/>
            </a:lvl2pPr>
            <a:lvl3pPr algn="l" rtl="0" marR="0" indent="-88900" marL="114300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✞"/>
              <a:defRPr/>
            </a:lvl3pPr>
            <a:lvl4pPr algn="l" rtl="0" marR="0" indent="-114300" marL="1600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127000" marL="20574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5pPr>
            <a:lvl6pPr algn="l" rtl="0" marR="0" indent="-127000" marL="2514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27000" marL="2971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27000" marL="34290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27000" marL="38862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90" r:id="rId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43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4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4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4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40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8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4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4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4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4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4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4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4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4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4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4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4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4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4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4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4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42.xml" Type="http://schemas.openxmlformats.org/officeDocument/2006/relationships/slideLayout" Id="rId1"/><Relationship Target="http://java.sun.com/javase/6/docs/api/java/util/regex/Pattern.html" Type="http://schemas.openxmlformats.org/officeDocument/2006/relationships/hyperlink" TargetMode="External" Id="rId4"/><Relationship Target="http://java.sun.com/javase/6/docs/api/java/util/regex/package-summary.html" Type="http://schemas.openxmlformats.org/officeDocument/2006/relationships/hyperlink" TargetMode="External" Id="rId3"/><Relationship Target="http://java.sun.com/javase/6/docs/api/java/util/regex/Matcher.html" Type="http://schemas.openxmlformats.org/officeDocument/2006/relationships/hyperlink" TargetMode="External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4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4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8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80" name="Shape 180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81" name="Shape 181"/>
          <p:cNvSpPr txBox="1"/>
          <p:nvPr>
            <p:ph type="ctrTitle"/>
          </p:nvPr>
        </p:nvSpPr>
        <p:spPr>
          <a:xfrm>
            <a:off y="2286000" x="685800"/>
            <a:ext cy="1143000" cx="777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ct val="25000"/>
              <a:buFont typeface="Arial"/>
              <a:buNone/>
            </a:pPr>
            <a:r>
              <a:rPr strike="noStrike" u="sng" b="1" cap="none" baseline="0" sz="4800" lang="en-US" i="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Regular Expressions in Java</a:t>
            </a:r>
          </a:p>
        </p:txBody>
      </p:sp>
      <p:sp>
        <p:nvSpPr>
          <p:cNvPr id="182" name="Shape 182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82" name="Shape 282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83" name="Shape 283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ct val="25000"/>
              <a:buFont typeface="Arial"/>
              <a:buNone/>
            </a:pPr>
            <a:r>
              <a:rPr strike="noStrike" u="sng" b="1" cap="none" baseline="0" sz="2000" lang="en-US" i="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Additional methods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685800" x="211137"/>
            <a:ext cy="6019799" cx="8932861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strike="noStrike" u="none" b="1" cap="none" baseline="0" sz="2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matcher, then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rebuchet MS"/>
              <a:buChar char="●"/>
            </a:pPr>
            <a:r>
              <a:rPr strike="noStrike" u="none" b="1" cap="none" baseline="0" sz="26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m.replaceFirst( newText)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a new String where the first substring matched by the pattern has been replaced by 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newText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rebuchet MS"/>
              <a:buChar char="●"/>
            </a:pPr>
            <a:r>
              <a:rPr strike="noStrike" u="none" b="1" cap="none" baseline="0" sz="26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m.replaceAll( newText) 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a new String where every substring matched by the pattern has been replaced by 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newText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rebuchet MS"/>
              <a:buChar char="●"/>
            </a:pPr>
            <a:r>
              <a:rPr strike="noStrike" u="none" b="1" cap="none" baseline="0" sz="26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m.find(startIndex) 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looks for the next pattern match, starting at the specified index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rebuchet MS"/>
              <a:buChar char="●"/>
            </a:pPr>
            <a:r>
              <a:rPr strike="noStrike" u="none" b="1" cap="none" baseline="0" sz="26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m.reset() 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resets this matcher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rebuchet MS"/>
              <a:buChar char="●"/>
            </a:pPr>
            <a:r>
              <a:rPr strike="noStrike" u="none" b="1" cap="none" baseline="0" sz="26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m.reset(newText)</a:t>
            </a:r>
            <a:r>
              <a:rPr strike="noStrike" u="none" b="1" cap="none" baseline="0" sz="26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resets this matcher and gives it new text to examine.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94" name="Shape 294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95" name="Shape 295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ct val="25000"/>
              <a:buFont typeface="Arial"/>
              <a:buNone/>
            </a:pPr>
            <a:r>
              <a:rPr strike="noStrike" u="sng" b="1" cap="none" baseline="0" sz="2000" lang="en-US" i="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Some simple patterns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y="773112" x="534987"/>
            <a:ext cy="5630861" cx="833278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1" cap="none" baseline="0" sz="2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abc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strike="noStrike" u="none" b="1" cap="none" baseline="0" sz="26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</a:p>
          <a:p>
            <a:pPr algn="l" rtl="0" lvl="1" marR="0" indent="-285750" marL="74295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actly this sequence of three letters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1" cap="none" baseline="0" sz="2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[abc]	   </a:t>
            </a:r>
          </a:p>
          <a:p>
            <a:pPr algn="l" rtl="0" lvl="1" marR="0" indent="-285750" marL="74295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r>
              <a:rPr strike="noStrike" u="none" b="1" cap="none" baseline="0" sz="24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letters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b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1" cap="none" baseline="0" sz="2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[^abc]  </a:t>
            </a:r>
          </a:p>
          <a:p>
            <a:pPr algn="l" rtl="0" lvl="1" marR="0" indent="-285750" marL="74295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character </a:t>
            </a:r>
            <a:r>
              <a:rPr strike="noStrike" u="none" b="1" cap="none" baseline="0" sz="24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one of the letters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 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strike="noStrike" u="none" b="1" cap="none" baseline="0" sz="26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[ab^c]</a:t>
            </a:r>
          </a:p>
          <a:p>
            <a:pPr algn="l" rtl="0" lvl="1" marR="0" indent="-285750" marL="74295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Char char="▯"/>
            </a:pP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^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l" rtl="0" lvl="1" marR="0" indent="-285750" marL="74295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immediately within [, </a:t>
            </a:r>
            <a:r>
              <a:rPr strike="noStrike" u="none" b="1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^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mean “not,” but anywhere else mean the character ^ )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1" cap="none" baseline="0" sz="2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[a-z]	</a:t>
            </a:r>
            <a:r>
              <a:rPr strike="noStrike" u="none" b="1" cap="none" baseline="0" sz="26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</a:p>
          <a:p>
            <a:pPr algn="l" rtl="0" lvl="1" marR="0" indent="-285750" marL="74295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r>
              <a:rPr strike="noStrike" u="none" b="1" cap="none" baseline="0" sz="24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character from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through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z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inclusive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1" cap="none" baseline="0" sz="2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[a-zA-Z0-9]</a:t>
            </a:r>
            <a:r>
              <a:rPr strike="noStrike" u="none" b="1" cap="none" baseline="0" sz="26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</a:p>
          <a:p>
            <a:pPr algn="l" rtl="0" lvl="1" marR="0" indent="-285750" marL="74295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r>
              <a:rPr strike="noStrike" u="none" b="1" cap="none" baseline="0" sz="24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letter or digit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06" name="Shape 306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07" name="Shape 307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ct val="25000"/>
              <a:buFont typeface="Arial"/>
              <a:buNone/>
            </a:pPr>
            <a:r>
              <a:rPr strike="noStrike" u="sng" b="1" cap="none" baseline="0" sz="2000" lang="en-US" i="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Sequences and alternatives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y="685800" x="211137"/>
            <a:ext cy="6019799" cx="87915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one pattern is followed by another, the two patterns must match consecutively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[A-Za-z]+  [0-9]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match one or more letters immediately followed by one digit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vertical bar, </a:t>
            </a:r>
            <a:r>
              <a:rPr strike="noStrike" u="none" b="1" cap="none" baseline="0" sz="2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|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used to separate alternatives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the pattern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abc|xyz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match either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abc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xyz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18" name="Shape 318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19" name="Shape 319"/>
          <p:cNvSpPr txBox="1"/>
          <p:nvPr>
            <p:ph type="title"/>
          </p:nvPr>
        </p:nvSpPr>
        <p:spPr>
          <a:xfrm>
            <a:off y="279400" x="457200"/>
            <a:ext cy="539749" cx="82296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ct val="25000"/>
              <a:buFont typeface="Arial"/>
              <a:buNone/>
            </a:pPr>
            <a:r>
              <a:rPr strike="noStrike" u="sng" b="1" cap="none" baseline="0" sz="2000" lang="en-US" i="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Some predefined character classes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y="908050" x="219075"/>
            <a:ext cy="3062286" cx="870584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1" cap="none" baseline="0" sz="20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.	</a:t>
            </a:r>
            <a:r>
              <a:rPr strike="noStrike" u="none" b="1" cap="none" baseline="0" sz="20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one character except a line terminator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(Note: .  denotes itself inside [ … ] ).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1" cap="none" baseline="0" sz="20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\d</a:t>
            </a:r>
            <a:r>
              <a:rPr strike="noStrike" u="none" b="1" cap="none" baseline="0" sz="20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digit: </a:t>
            </a:r>
            <a:r>
              <a:rPr strike="noStrike" u="none" b="1" cap="none" baseline="0" sz="20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[0-9]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1" cap="none" baseline="0" sz="20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\D</a:t>
            </a:r>
            <a:r>
              <a:rPr strike="noStrike" u="none" b="1" cap="none" baseline="0" sz="20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non-digit: </a:t>
            </a:r>
            <a:r>
              <a:rPr strike="noStrike" u="none" b="1" cap="none" baseline="0" sz="20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[^0-9]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1" cap="none" baseline="0" sz="20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\s</a:t>
            </a:r>
            <a:r>
              <a:rPr strike="noStrike" u="none" b="1" cap="none" baseline="0" sz="20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whitespace character: </a:t>
            </a:r>
            <a:r>
              <a:rPr strike="noStrike" u="none" b="1" cap="none" baseline="0" sz="20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[  \t\n\x0B\f\r]</a:t>
            </a:r>
          </a:p>
        </p:txBody>
      </p:sp>
      <p:sp>
        <p:nvSpPr>
          <p:cNvPr id="321" name="Shape 321"/>
          <p:cNvSpPr txBox="1"/>
          <p:nvPr>
            <p:ph idx="2" type="body"/>
          </p:nvPr>
        </p:nvSpPr>
        <p:spPr>
          <a:xfrm>
            <a:off y="3833812" x="206375"/>
            <a:ext cy="2339975" cx="8250236"/>
          </a:xfrm>
          <a:prstGeom prst="rect">
            <a:avLst/>
          </a:prstGeom>
          <a:noFill/>
          <a:ln>
            <a:noFill/>
          </a:ln>
        </p:spPr>
        <p:txBody>
          <a:bodyPr bIns="46025" rIns="92075" lIns="92075" tIns="46025" anchor="t" anchorCtr="0">
            <a:noAutofit/>
          </a:bodyPr>
          <a:lstStyle/>
          <a:p>
            <a:pPr algn="l" rtl="0" lvl="0" marR="0" indent="-342900" marL="3429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1" cap="none" baseline="0" sz="20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\S	</a:t>
            </a:r>
            <a:r>
              <a:rPr strike="noStrike" u="none" b="1" cap="none" baseline="0" sz="20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non-whitespace character: </a:t>
            </a:r>
            <a:r>
              <a:rPr strike="noStrike" u="none" b="1" cap="none" baseline="0" sz="20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[^\s]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1" cap="none" baseline="0" sz="20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\w	</a:t>
            </a:r>
            <a:r>
              <a:rPr strike="noStrike" u="none" b="1" cap="none" baseline="0" sz="20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word character:</a:t>
            </a:r>
            <a:r>
              <a:rPr strike="noStrike" u="none" b="1" cap="none" baseline="0" sz="20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strike="noStrike" u="none" b="1" cap="none" baseline="0" sz="20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[a-zA-Z_0-9]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1" cap="none" baseline="0" sz="20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\W	</a:t>
            </a:r>
            <a:r>
              <a:rPr strike="noStrike" u="none" b="1" cap="none" baseline="0" sz="20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non-word character: </a:t>
            </a:r>
            <a:r>
              <a:rPr strike="noStrike" u="none" b="1" cap="none" baseline="0" sz="20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[^\w]</a:t>
            </a:r>
          </a:p>
        </p:txBody>
      </p:sp>
      <p:sp>
        <p:nvSpPr>
          <p:cNvPr id="322" name="Shape 322"/>
          <p:cNvSpPr/>
          <p:nvPr/>
        </p:nvSpPr>
        <p:spPr>
          <a:xfrm>
            <a:off y="1898650" x="4572000"/>
            <a:ext cy="990599" cx="2590800"/>
          </a:xfrm>
          <a:prstGeom prst="wedgeRoundRectCallout">
            <a:avLst>
              <a:gd fmla="val 2382" name="adj1"/>
              <a:gd fmla="val 26100" name="adj2"/>
              <a:gd fmla="val 0" name="adj3"/>
            </a:avLst>
          </a:prstGeom>
          <a:noFill/>
          <a:ln w="190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Notice the space.</a:t>
            </a:r>
            <a:br>
              <a:rPr strike="noStrike" u="none" b="0" cap="none" baseline="0" sz="18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trike="noStrike" u="none" b="0" cap="none" baseline="0" sz="18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Spaces are significant</a:t>
            </a:r>
            <a:br>
              <a:rPr strike="noStrike" u="none" b="0" cap="none" baseline="0" sz="18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trike="noStrike" u="none" b="0" cap="none" baseline="0" sz="18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regular expressions!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32" name="Shape 332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33" name="Shape 333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ct val="25000"/>
              <a:buFont typeface="Arial"/>
              <a:buNone/>
            </a:pPr>
            <a:r>
              <a:rPr strike="noStrike" u="sng" b="1" cap="none" baseline="0" sz="2000" lang="en-US" i="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Boundary matchers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y="685800" x="352425"/>
            <a:ext cy="6019799" cx="87915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patterns match the </a:t>
            </a:r>
            <a:r>
              <a:rPr strike="noStrike" u="none" b="1" cap="none" baseline="0" sz="24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empty string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at the specified position: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	^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beginning of a line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7F"/>
              </a:buClr>
              <a:buSzPct val="100000"/>
              <a:buFont typeface="Trebuchet MS"/>
              <a:buChar char="●"/>
            </a:pP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$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T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end of a line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7F"/>
              </a:buClr>
              <a:buSzPct val="100000"/>
              <a:buFont typeface="Trebuchet MS"/>
              <a:buChar char="●"/>
            </a:pP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\b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word boundary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7F"/>
              </a:buClr>
              <a:buSzPct val="100000"/>
              <a:buFont typeface="Trebuchet MS"/>
              <a:buChar char="●"/>
            </a:pP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\B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a word boundary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7F"/>
              </a:buClr>
              <a:buSzPct val="100000"/>
              <a:buFont typeface="Trebuchet MS"/>
              <a:buChar char="●"/>
            </a:pP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\A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the beginning of the input (can be multiple lines)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7F"/>
              </a:buClr>
              <a:buSzPct val="100000"/>
              <a:buFont typeface="Trebuchet MS"/>
              <a:buChar char="●"/>
            </a:pP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\Z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the end of the input except for the final terminator, if any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7F"/>
              </a:buClr>
              <a:buSzPct val="100000"/>
              <a:buFont typeface="Trebuchet MS"/>
              <a:buChar char="●"/>
            </a:pP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\z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 of the input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FF7F"/>
              </a:buClr>
              <a:buSzPct val="100000"/>
              <a:buFont typeface="Trebuchet MS"/>
              <a:buChar char="●"/>
            </a:pP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\G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 of the previous match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46025" rIns="92075" lIns="92075" tIns="4602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ct val="25000"/>
              <a:buFont typeface="Arial"/>
              <a:buNone/>
            </a:pPr>
            <a:r>
              <a:rPr strike="noStrike" u="sng" b="1" cap="none" baseline="0" sz="1800" lang="en-US" i="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Pattern repetition 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y="685800" x="211137"/>
            <a:ext cy="6019799" cx="8791575"/>
          </a:xfrm>
          <a:prstGeom prst="rect">
            <a:avLst/>
          </a:prstGeom>
          <a:noFill/>
          <a:ln>
            <a:noFill/>
          </a:ln>
        </p:spPr>
        <p:txBody>
          <a:bodyPr bIns="46025" rIns="92075" lIns="92075" tIns="46025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represents some pattern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BFFF"/>
              </a:buClr>
              <a:buSzPct val="25000"/>
              <a:buFont typeface="Trebuchet MS"/>
              <a:buNone/>
            </a:pP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?	</a:t>
            </a:r>
            <a:r>
              <a:rPr strike="noStrike" u="none" b="1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optional, 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occurs zero or one time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BFFF"/>
              </a:buClr>
              <a:buSzPct val="25000"/>
              <a:buFont typeface="Trebuchet MS"/>
              <a:buNone/>
            </a:pP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*	</a:t>
            </a:r>
            <a:r>
              <a:rPr strike="noStrike" u="none" b="1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occurs zero or more times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BFFF"/>
              </a:buClr>
              <a:buSzPct val="25000"/>
              <a:buFont typeface="Trebuchet MS"/>
              <a:buNone/>
            </a:pP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strike="noStrike" u="none" b="1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occurs one or more times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BFFF"/>
              </a:buClr>
              <a:buSzPct val="25000"/>
              <a:buFont typeface="Trebuchet MS"/>
              <a:buNone/>
            </a:pP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r>
              <a:rPr strike="noStrike" u="none" b="1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	 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occurs exactly 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times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BFFF"/>
              </a:buClr>
              <a:buSzPct val="25000"/>
              <a:buFont typeface="Trebuchet MS"/>
              <a:buNone/>
            </a:pP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,}</a:t>
            </a:r>
            <a:r>
              <a:rPr strike="noStrike" u="none" b="1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	 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occurs 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more times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BFFF"/>
              </a:buClr>
              <a:buSzPct val="25000"/>
              <a:buFont typeface="Trebuchet MS"/>
              <a:buNone/>
            </a:pP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} 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occurs at least 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but not more than 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times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these are all </a:t>
            </a:r>
            <a:r>
              <a:rPr strike="noStrike" u="none" b="1" cap="none" baseline="0" sz="2400" lang="en-US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postfix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operators, that is, they come </a:t>
            </a:r>
            <a:r>
              <a:rPr strike="noStrike" u="none" b="1" cap="none" baseline="0" sz="24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operand.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9" name="Shape 349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50" name="Shape 350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ct val="25000"/>
              <a:buFont typeface="Arial"/>
              <a:buNone/>
            </a:pPr>
            <a:r>
              <a:rPr strike="noStrike" u="sng" b="1" cap="none" baseline="0" sz="2000" lang="en-US" i="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Types of quantifiers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y="685800" x="211137"/>
            <a:ext cy="6019799" cx="87915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strike="noStrike" u="none" b="1" cap="none" baseline="0" sz="2600" lang="en-US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greedy quantifier [longest match first] (default)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match as much as it can , and back off if it needs to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example given later.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strike="noStrike" u="none" b="1" cap="none" baseline="0" sz="2600" lang="en-US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reluctant quantifier [shortest match first]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match as little as possible, then take more if it needs to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make a quantifier reluctant by appending a </a:t>
            </a:r>
            <a:r>
              <a:rPr strike="noStrike" u="none" b="1" cap="none" baseline="0" sz="2400" lang="en-US" i="0">
                <a:solidFill>
                  <a:srgbClr val="FF7D7F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r>
              <a:rPr strike="noStrike" u="none" b="1" cap="none" baseline="0" sz="2400" lang="en-US" i="0">
                <a:solidFill>
                  <a:srgbClr val="FF7D7F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r>
              <a:rPr strike="noStrike" u="none" b="1" cap="none" baseline="0" sz="2400" lang="en-US" i="0">
                <a:solidFill>
                  <a:srgbClr val="FF7D7F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strike="noStrike" u="none" b="1" cap="none" baseline="0" sz="2400" lang="en-US" i="0">
                <a:solidFill>
                  <a:srgbClr val="FF7D7F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r>
              <a:rPr strike="noStrike" u="none" b="1" cap="none" baseline="0" sz="2400" lang="en-US" i="0">
                <a:solidFill>
                  <a:srgbClr val="FF7D7F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strike="noStrike" u="none" b="1" cap="none" baseline="0" sz="20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r>
              <a:rPr strike="noStrike" u="none" b="1" cap="none" baseline="0" sz="2400" lang="en-US" i="0">
                <a:solidFill>
                  <a:srgbClr val="FF7D7F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strike="noStrike" u="none" b="1" cap="none" baseline="0" sz="20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r>
              <a:rPr strike="noStrike" u="none" b="1" cap="none" baseline="0" sz="2400" lang="en-US" i="0">
                <a:solidFill>
                  <a:srgbClr val="FF7D7F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strike="noStrike" u="none" b="1" cap="none" baseline="0" sz="2600" lang="en-US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possessive quantifier [longest match and never backtrack]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match as much as it can, and never back off 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make a quantifier possessive by appending a </a:t>
            </a:r>
            <a:r>
              <a:rPr strike="noStrike" u="none" b="1" cap="none" baseline="0" sz="2400" lang="en-US" i="0">
                <a:solidFill>
                  <a:srgbClr val="FF7D7F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r>
              <a:rPr strike="noStrike" u="none" b="1" cap="none" baseline="0" sz="2400" lang="en-US" i="0">
                <a:solidFill>
                  <a:srgbClr val="FF7D7F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r>
              <a:rPr strike="noStrike" u="none" b="1" cap="none" baseline="0" sz="2400" lang="en-US" i="0">
                <a:solidFill>
                  <a:srgbClr val="FF7D7F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strike="noStrike" u="none" b="1" cap="none" baseline="0" sz="2400" lang="en-US" i="0">
                <a:solidFill>
                  <a:srgbClr val="FF7D7F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r>
              <a:rPr strike="noStrike" u="none" b="1" cap="none" baseline="0" sz="2400" lang="en-US" i="0">
                <a:solidFill>
                  <a:srgbClr val="FF7D7F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strike="noStrike" u="none" b="1" cap="none" baseline="0" sz="20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r>
              <a:rPr strike="noStrike" u="none" b="1" cap="none" baseline="0" sz="2400" lang="en-US" i="0">
                <a:solidFill>
                  <a:srgbClr val="FF7D7F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strike="noStrike" u="none" b="1" cap="none" baseline="0" sz="2000" lang="en-US" i="0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strike="noStrike" u="none" b="1" cap="none" baseline="0" sz="2400" lang="en-US" i="1">
                <a:solidFill>
                  <a:srgbClr val="7FBFFF"/>
                </a:solidFill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r>
              <a:rPr strike="noStrike" u="none" b="1" cap="none" baseline="0" sz="2400" lang="en-US" i="0">
                <a:solidFill>
                  <a:srgbClr val="FF7D7F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1" name="Shape 361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62" name="Shape 362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63" name="Shape 363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ct val="25000"/>
              <a:buFont typeface="Arial"/>
              <a:buNone/>
            </a:pPr>
            <a:r>
              <a:rPr strike="noStrike" u="sng" b="1" cap="none" baseline="0" sz="2000" lang="en-US" i="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Quantifier examples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y="571500" x="192086"/>
            <a:ext cy="5714999" cx="875823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your text is </a:t>
            </a:r>
            <a:r>
              <a:rPr strike="noStrike" u="none" b="1" cap="none" baseline="0" sz="2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succeed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pattern </a:t>
            </a:r>
            <a:r>
              <a:rPr strike="noStrike" u="none" b="1" cap="none" baseline="0" sz="2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su</a:t>
            </a:r>
            <a:r>
              <a:rPr strike="noStrike" u="none" b="1" cap="none" baseline="0" sz="26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c*</a:t>
            </a:r>
            <a:r>
              <a:rPr strike="noStrike" u="none" b="1" cap="none" baseline="0" sz="2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ce{2}d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strike="noStrike" u="none" b="1" cap="none" baseline="0" sz="2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c*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greedy):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strike="noStrike" u="none" b="1" cap="none" baseline="0" sz="24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c*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first match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cc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then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ce{2}d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won’t match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strike="noStrike" u="none" b="1" cap="none" baseline="0" sz="24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c*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then “backs off” and matches only a single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allowing the rest of the pattern (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ce{2}d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to succeed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pattern </a:t>
            </a:r>
            <a:r>
              <a:rPr strike="noStrike" u="none" b="1" cap="none" baseline="0" sz="2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su</a:t>
            </a:r>
            <a:r>
              <a:rPr strike="noStrike" u="none" b="1" cap="none" baseline="0" sz="26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c*?</a:t>
            </a:r>
            <a:r>
              <a:rPr strike="noStrike" u="none" b="1" cap="none" baseline="0" sz="2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ce{2}d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strike="noStrike" u="none" b="1" cap="none" baseline="0" sz="2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c*?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reluctant):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strike="noStrike" u="none" b="1" cap="none" baseline="0" sz="24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c*?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first match zero characters (the null string), but then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ce{2}d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won’t match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c*?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then extends and matches the first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allowing the rest of the pattern (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ce{2}d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to succeed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pattern </a:t>
            </a:r>
            <a:r>
              <a:rPr strike="noStrike" u="none" b="1" cap="none" baseline="0" sz="2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au </a:t>
            </a:r>
            <a:r>
              <a:rPr strike="noStrike" u="none" b="1" cap="none" baseline="0" sz="26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c*+</a:t>
            </a:r>
            <a:r>
              <a:rPr strike="noStrike" u="none" b="1" cap="none" baseline="0" sz="2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ce{2}d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strike="noStrike" u="none" b="1" cap="none" baseline="0" sz="26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c*+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possessive):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strike="noStrike" u="none" b="1" cap="none" baseline="0" sz="24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c*+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match the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1" cap="none" baseline="0" sz="24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cc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strike="noStrike" u="none" b="1" cap="none" baseline="0" sz="2400" lang="en-US" i="0">
                <a:solidFill>
                  <a:srgbClr val="FF7D7F"/>
                </a:solidFill>
                <a:latin typeface="Arial"/>
                <a:ea typeface="Arial"/>
                <a:cs typeface="Arial"/>
                <a:sym typeface="Arial"/>
              </a:rPr>
              <a:t>will not back off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so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ce{2}d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never matches and the pattern match fails.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3" name="Shape 373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74" name="Shape 374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75" name="Shape 375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ct val="25000"/>
              <a:buFont typeface="Arial"/>
              <a:buNone/>
            </a:pPr>
            <a:r>
              <a:rPr strike="noStrike" u="sng" b="1" cap="none" baseline="0" sz="2000" lang="en-US" i="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Capturing groups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y="728662" x="266700"/>
            <a:ext cy="5761036" cx="86105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RegExpr, parentheses </a:t>
            </a:r>
            <a:r>
              <a:rPr strike="noStrike" u="none" b="1" cap="none" baseline="0" sz="26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(…) 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used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grouping,  and also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strike="noStrike" u="none" b="1" cap="none" baseline="0" sz="24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capture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(keep for later use) anything matched by that part of the pattern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strike="noStrike" u="none" b="1" cap="none" baseline="0" sz="2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([a-zA-Z]*)([0-9]*)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matches any number of letters followed by any number of digits.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the match succeeds,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	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\1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holds the matched letters,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	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\2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 the matched digits and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\0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 everything matched by the entire pattern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46025" rIns="92075" lIns="92075" tIns="4602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ct val="25000"/>
              <a:buFont typeface="Arial"/>
              <a:buNone/>
            </a:pPr>
            <a:r>
              <a:rPr strike="noStrike" u="sng" b="1" cap="none" baseline="0" sz="1800" lang="en-US" i="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Reference to matched parts</a:t>
            </a:r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y="685800" x="211137"/>
            <a:ext cy="6019799" cx="8791575"/>
          </a:xfrm>
          <a:prstGeom prst="rect">
            <a:avLst/>
          </a:prstGeom>
          <a:noFill/>
          <a:ln>
            <a:noFill/>
          </a:ln>
        </p:spPr>
        <p:txBody>
          <a:bodyPr bIns="46025" rIns="92075" lIns="92075" tIns="46025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Capturing groups are numbered by counting their </a:t>
            </a:r>
            <a:r>
              <a:rPr strike="noStrike" u="none" b="1" cap="none" baseline="0" sz="2600" lang="en-US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left parentheses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left to right: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Char char="▯"/>
            </a:pP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( ( A ) ( B ( C ) ) )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1 2     3   4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Char char="▯"/>
            </a:pP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\0 = \1 = ((A)(B(C)))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,    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\2 = (A)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\3 = (B(C))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,     	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\4 = (C)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strike="noStrike" u="none" b="1" cap="none" baseline="0" sz="2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([a-zA-Z])\1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match a double letter, such as 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</a:t>
            </a:r>
            <a:r>
              <a:rPr strike="noStrike" u="sng" b="1" cap="none" baseline="0" sz="26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tt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er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Note: Use of </a:t>
            </a:r>
            <a:r>
              <a:rPr strike="noStrike" u="none" b="1" cap="none" baseline="0" sz="26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\1, \2,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etc. in fact makes patterns more expressive than ordinary regular expression (and even context free grammar).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Ex: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([01]*)\1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represents the set { w w | w ∈ {0,1}* }, which is not context free.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92" name="Shape 192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ct val="25000"/>
              <a:buFont typeface="Arial"/>
              <a:buNone/>
            </a:pPr>
            <a:r>
              <a:rPr strike="noStrike" u="sng" b="1" cap="none" baseline="0" sz="2000" lang="en-US" i="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Regular Expressions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685800" x="211137"/>
            <a:ext cy="6019799" cx="87915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expressions are an extremely useful tool for manipulating text, heavily used  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automatic generation of Web pages, 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specification of  programming languages,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text  search.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generalized to </a:t>
            </a:r>
            <a:r>
              <a:rPr strike="noStrike" u="none" b="1" cap="none" baseline="0" sz="2600" lang="en-US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patterns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can be applied to text (or strings) for string matching.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pattern can either </a:t>
            </a:r>
            <a:r>
              <a:rPr strike="noStrike" u="none" b="1" cap="none" baseline="0" sz="26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text (or part of the text), or  fail to match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matching, you can easily find out which part.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complex regular expression, you can  find out which parts of the regular expression match which parts of the text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this information, you can readily extract parts of the text, or do substitutions in the text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1" name="Shape 391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92" name="Shape 392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93" name="Shape 393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ct val="25000"/>
              <a:buFont typeface="Arial"/>
              <a:buNone/>
            </a:pPr>
            <a:r>
              <a:rPr strike="noStrike" u="sng" b="1" cap="none" baseline="0" sz="2000" lang="en-US" i="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Capturing groups in Java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y="728662" x="206375"/>
            <a:ext cy="5805486" cx="86868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strike="noStrike" u="none" b="1" cap="none" baseline="0" sz="2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matcher that has just performed a successful match, then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rebuchet MS"/>
              <a:buChar char="▯"/>
            </a:pPr>
            <a:r>
              <a:rPr strike="noStrike" u="none" b="1" cap="none" baseline="0" sz="24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m.group(</a:t>
            </a:r>
            <a:r>
              <a:rPr strike="noStrike" u="none" b="1" cap="none" baseline="0" sz="2400" lang="en-US" i="1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strike="noStrike" u="none" b="1" cap="none" baseline="0" sz="24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the String matched by capturing group </a:t>
            </a:r>
            <a:r>
              <a:rPr strike="noStrike" u="none" b="1" cap="none" baseline="0" sz="2400" lang="en-US" i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This could be an empty string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null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the pattern matched but this particular group didn’t match anything.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Ex: If pattern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(b | (d)) c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is applied to “</a:t>
            </a:r>
            <a:r>
              <a:rPr strike="noStrike" u="none" b="1" cap="none" baseline="0" sz="2400" lang="en-US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abc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then </a:t>
            </a:r>
            <a:r>
              <a:rPr strike="noStrike" u="none" b="1" cap="none" baseline="0" sz="2400" lang="en-US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\1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strike="noStrike" u="none" b="1" cap="none" baseline="0" sz="2400" lang="en-US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\2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rebuchet MS"/>
              <a:buChar char="▯"/>
            </a:pPr>
            <a:r>
              <a:rPr strike="noStrike" u="none" b="1" cap="none" baseline="0" sz="24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m.group()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m.group(0)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the String matched by the entire pattern.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strike="noStrike" u="none" b="1" cap="none" baseline="0" sz="26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didn’t match (or wasn’t tried), then these methods will throw an </a:t>
            </a:r>
            <a:r>
              <a:rPr strike="noStrike" u="none" b="1" cap="none" baseline="0" sz="2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IllegalStateException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3" name="Shape 403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04" name="Shape 404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05" name="Shape 405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ct val="25000"/>
              <a:buFont typeface="Arial"/>
              <a:buNone/>
            </a:pPr>
            <a:r>
              <a:rPr strike="noStrike" u="sng" b="1" cap="none" baseline="0" sz="2000" lang="en-US" i="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Example use of capturing groups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y="685800" x="211137"/>
            <a:ext cy="6019799" cx="87915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</a:t>
            </a:r>
            <a:r>
              <a:rPr strike="noStrike" u="none" b="1" cap="none" baseline="0" sz="2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word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holds a word in English.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 move all the consonants at the beginning of 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word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(if any) to the end of the word 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trike="noStrike" u="none" b="1" cap="none" baseline="0" sz="28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str</a:t>
            </a:r>
            <a:r>
              <a:rPr strike="noStrike" u="none" b="1" cap="none" baseline="0" sz="28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ing</a:t>
            </a:r>
            <a:r>
              <a:rPr strike="noStrike" u="none" b="1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 </a:t>
            </a:r>
            <a:r>
              <a:rPr strike="noStrike" u="none" b="1" cap="none" baseline="0" sz="28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ing</a:t>
            </a:r>
            <a:r>
              <a:rPr strike="noStrike" u="none" b="1" cap="none" baseline="0" sz="28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str</a:t>
            </a:r>
            <a:r>
              <a:rPr strike="noStrike" u="none" b="1" cap="none" baseline="0" sz="24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Char char="▯"/>
            </a:pP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Pattern p = Pattern.compile( </a:t>
            </a:r>
            <a:r>
              <a:rPr strike="noStrike" u="none" b="1" cap="none" baseline="0" sz="24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"([^aeiou]*)(.*)"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);</a:t>
            </a:r>
            <a:b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Matcher m = p.matcher(word);</a:t>
            </a:r>
            <a:b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if (m.matches()) {</a:t>
            </a:r>
            <a:b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	System.out.println(m.group(2) + m.group(1));</a:t>
            </a:r>
            <a:b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only five vowels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a,e,i,o,u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which are not consonants.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use of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(.*) 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indicate “all the rest of the characters”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5" name="Shape 415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16" name="Shape 416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17" name="Shape 417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ct val="25000"/>
              <a:buFont typeface="Arial"/>
              <a:buNone/>
            </a:pPr>
            <a:r>
              <a:rPr strike="noStrike" u="sng" b="1" cap="none" baseline="0" sz="2000" lang="en-US" i="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Double backslashes</a:t>
            </a:r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y="773112" x="296862"/>
            <a:ext cy="5761036" cx="85058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Backslashes(</a:t>
            </a:r>
            <a:r>
              <a:rPr strike="noStrike" u="none" b="1" cap="none" baseline="0" sz="26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have a special meaning in both java and regular expressions.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\b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means a </a:t>
            </a:r>
            <a:r>
              <a:rPr strike="noStrike" u="none" b="1" cap="none" baseline="0" sz="2400" lang="en-US" i="0">
                <a:solidFill>
                  <a:srgbClr val="7FBFFF"/>
                </a:solidFill>
                <a:latin typeface="Arial"/>
                <a:ea typeface="Arial"/>
                <a:cs typeface="Arial"/>
                <a:sym typeface="Arial"/>
              </a:rPr>
              <a:t>word boundary 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regular expression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\b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means the </a:t>
            </a:r>
            <a:r>
              <a:rPr strike="noStrike" u="none" b="1" cap="none" baseline="0" sz="2400" lang="en-US" i="0">
                <a:solidFill>
                  <a:srgbClr val="7FBFFF"/>
                </a:solidFill>
                <a:latin typeface="Arial"/>
                <a:ea typeface="Arial"/>
                <a:cs typeface="Arial"/>
                <a:sym typeface="Arial"/>
              </a:rPr>
              <a:t>backspace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character in java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precedence : Java syntax rules apply first!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write </a:t>
            </a:r>
            <a:r>
              <a:rPr strike="noStrike" u="none" b="1" cap="none" baseline="0" sz="28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1" cap="none" baseline="0" sz="28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\b</a:t>
            </a:r>
            <a:r>
              <a:rPr strike="noStrike" u="none" b="1" cap="none" baseline="0" sz="28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[a-z]+</a:t>
            </a:r>
            <a:r>
              <a:rPr strike="noStrike" u="none" b="1" cap="none" baseline="0" sz="28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\b</a:t>
            </a:r>
            <a:r>
              <a:rPr strike="noStrike" u="none" b="1" cap="none" baseline="0" sz="28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strike="noStrike" u="none" b="1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you try to get a string with two backspace characters in it!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▯"/>
            </a:pPr>
            <a:r>
              <a:rPr strike="noStrike" u="none" b="1" cap="none" baseline="0" sz="2800" lang="en-US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 should use double backslash(</a:t>
            </a:r>
            <a:r>
              <a:rPr strike="noStrike" u="none" b="1" cap="none" baseline="0" sz="28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\\</a:t>
            </a:r>
            <a:r>
              <a:rPr strike="noStrike" u="none" b="1" cap="none" baseline="0" sz="2800" lang="en-US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)in java string literal to represent a backslash in a pattern,</a:t>
            </a:r>
            <a:r>
              <a:rPr strike="noStrike" u="none" b="1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write  </a:t>
            </a:r>
            <a:r>
              <a:rPr strike="noStrike" u="none" b="1" cap="none" baseline="0" sz="28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strike="noStrike" u="none" b="1" cap="none" baseline="0" sz="28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\\</a:t>
            </a:r>
            <a:r>
              <a:rPr strike="noStrike" u="none" b="1" cap="none" baseline="0" sz="28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b[a-z]+</a:t>
            </a:r>
            <a:r>
              <a:rPr strike="noStrike" u="none" b="1" cap="none" baseline="0" sz="28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\\</a:t>
            </a:r>
            <a:r>
              <a:rPr strike="noStrike" u="none" b="1" cap="none" baseline="0" sz="28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b"</a:t>
            </a:r>
            <a:r>
              <a:rPr strike="noStrike" u="none" b="1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you try to find a word.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7" name="Shape 427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28" name="Shape 428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29" name="Shape 429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ct val="25000"/>
              <a:buFont typeface="Arial"/>
              <a:buNone/>
            </a:pPr>
            <a:r>
              <a:rPr strike="noStrike" u="sng" b="1" cap="none" baseline="0" sz="2000" lang="en-US" i="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Escaping metacharacters</a:t>
            </a: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y="684212" x="341312"/>
            <a:ext cy="5984874" cx="84613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metacharacters :   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characters used in defining regular expressions.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]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+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dual roles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Metacharqcters are also ordinary characters.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 search for the char sequence “</a:t>
            </a:r>
            <a:r>
              <a:rPr strike="noStrike" u="none" b="1" cap="none" baseline="0" sz="2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a+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(an </a:t>
            </a:r>
            <a:r>
              <a:rPr strike="noStrike" u="none" b="1" cap="none" baseline="0" sz="2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followed by a </a:t>
            </a:r>
            <a:r>
              <a:rPr strike="noStrike" u="none" b="1" cap="none" baseline="0" sz="26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a+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(x)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means “one or more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s”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a\+"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(x) compile error since  ‘+’ could not be escaped in a ava string literal</a:t>
            </a:r>
            <a:r>
              <a:rPr strike="noStrike" u="none" b="1" cap="none" baseline="0" sz="24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a\\+"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(0)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it means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\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in java, and means two ordinary chars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 +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in reg expr.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9" name="Shape 439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40" name="Shape 440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41" name="Shape 441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ct val="25000"/>
              <a:buFont typeface="Arial"/>
              <a:buNone/>
            </a:pPr>
            <a:r>
              <a:rPr strike="noStrike" u="sng" b="1" cap="none" baseline="0" sz="2000" lang="en-US" i="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Spaces</a:t>
            </a:r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y="685800" x="211137"/>
            <a:ext cy="6019799" cx="87915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importtant thing to remamber about spaces (blanks) in regular expressions: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7D7F"/>
              </a:buClr>
              <a:buSzPct val="100000"/>
              <a:buFont typeface="Arial"/>
              <a:buChar char="▯"/>
            </a:pPr>
            <a:r>
              <a:rPr strike="noStrike" u="none" b="1" cap="none" baseline="0" sz="3200" lang="en-US" i="1">
                <a:solidFill>
                  <a:srgbClr val="FF7D7F"/>
                </a:solidFill>
                <a:latin typeface="Arial"/>
                <a:ea typeface="Arial"/>
                <a:cs typeface="Arial"/>
                <a:sym typeface="Arial"/>
              </a:rPr>
              <a:t>Spaces are significant!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I.e., A space is an ordinary char and stands for itself, a </a:t>
            </a:r>
            <a:r>
              <a:rPr strike="noStrike" u="none" b="1" cap="none" baseline="0" sz="2400" lang="en-US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space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It’s a </a:t>
            </a:r>
            <a:r>
              <a:rPr strike="noStrike" u="none" b="1" cap="none" baseline="0" sz="24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bad idea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put spaces in a regular expression just to make it look better.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Pattern.compile("a b+").matcher("abb"). matches()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false.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1" name="Shape 451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52" name="Shape 452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53" name="Shape 453"/>
          <p:cNvSpPr txBox="1"/>
          <p:nvPr>
            <p:ph type="title"/>
          </p:nvPr>
        </p:nvSpPr>
        <p:spPr>
          <a:xfrm>
            <a:off y="233362" x="457200"/>
            <a:ext cy="450850" cx="82296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ct val="25000"/>
              <a:buFont typeface="Arial"/>
              <a:buNone/>
            </a:pPr>
            <a:r>
              <a:rPr strike="noStrike" u="sng" b="1" cap="none" baseline="0" sz="2000" lang="en-US" i="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y="838200" x="352425"/>
            <a:ext cy="6019799" cx="87915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expressions are </a:t>
            </a:r>
            <a:r>
              <a:rPr strike="noStrike" u="none" b="1" cap="none" baseline="0" sz="26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easy to use at first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a bunch of punctuation, not words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takes practice to learn to put them together correctly.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expressions form a sublanguage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has a different syntax than Java.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requires new thought patterns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 </a:t>
            </a:r>
            <a:r>
              <a:rPr strike="noStrike" u="none" b="1" cap="none" baseline="0" sz="24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regular expressions directly in java; you have to create </a:t>
            </a:r>
            <a:r>
              <a:rPr strike="noStrike" u="none" b="1" cap="none" baseline="0" sz="2400" lang="en-US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Pattern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and </a:t>
            </a:r>
            <a:r>
              <a:rPr strike="noStrike" u="none" b="1" cap="none" baseline="0" sz="2400" lang="en-US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Matchers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first.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expressions is powerful and convenient to use for string manipulation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worth learning !!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04" name="Shape 204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ct val="25000"/>
              <a:buFont typeface="Arial"/>
              <a:buNone/>
            </a:pPr>
            <a:r>
              <a:rPr strike="noStrike" u="sng" b="1" cap="none" baseline="0" sz="2000" lang="en-US" i="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Perl and Java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638175" x="176211"/>
            <a:ext cy="6019799" cx="87915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Perl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most famous programming language in which regular expressions are built into syntax. 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jdk 1.4, Java has a regular expression package: </a:t>
            </a:r>
            <a:r>
              <a:rPr strike="noStrike" u="none" b="1" cap="none" baseline="0" sz="26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java.util.regex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almost identical to those of Perl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greatly enhances Java 1.4’s text handling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expressions in Java 1.4 are just a normal package, with no new syntax to support them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Java’s regular expressions are just as powerful as Perl’s, but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expressions are easier and more convenient to use in Perl compared to java.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16" name="Shape 216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ct val="25000"/>
              <a:buFont typeface="Arial"/>
              <a:buNone/>
            </a:pPr>
            <a:r>
              <a:rPr strike="noStrike" u="sng" b="1" cap="none" baseline="0" sz="2000" lang="en-US" i="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A first example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682625" x="206375"/>
            <a:ext cy="5895974" cx="86868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regular expression    </a:t>
            </a:r>
            <a:r>
              <a:rPr strike="noStrike" u="none" b="1" cap="none" baseline="0" sz="30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"[a-z]+"</a:t>
            </a:r>
            <a:r>
              <a:rPr strike="noStrike" u="none" b="1" cap="none" baseline="0" sz="3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will match a sequence of one or more lowercase letters.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rebuchet MS"/>
              <a:buChar char="▯"/>
            </a:pPr>
            <a:r>
              <a:rPr strike="noStrike" u="none" b="1" cap="none" baseline="0" sz="28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[a-z]</a:t>
            </a:r>
            <a:r>
              <a:rPr strike="noStrike" u="none" b="1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means any character from </a:t>
            </a:r>
            <a:r>
              <a:rPr strike="noStrike" u="none" b="1" cap="none" baseline="0" sz="28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strike="noStrike" u="none" b="1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through </a:t>
            </a:r>
            <a:r>
              <a:rPr strike="noStrike" u="none" b="1" cap="none" baseline="0" sz="28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z</a:t>
            </a:r>
            <a:r>
              <a:rPr strike="noStrike" u="none" b="1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inclusive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rebuchet MS"/>
              <a:buChar char="▯"/>
            </a:pPr>
            <a:r>
              <a:rPr strike="noStrike" u="none" b="1" cap="none" baseline="0" sz="28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strike="noStrike" u="none" b="1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means “one or more”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46025" rIns="92075" lIns="92075" tIns="46025" anchor="ctr" anchorCtr="0">
            <a:noAutofit/>
          </a:bodyPr>
          <a:lstStyle/>
          <a:p/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685800" x="211137"/>
            <a:ext cy="6019799" cx="8791575"/>
          </a:xfrm>
          <a:prstGeom prst="rect">
            <a:avLst/>
          </a:prstGeom>
          <a:noFill/>
          <a:ln>
            <a:noFill/>
          </a:ln>
        </p:spPr>
        <p:txBody>
          <a:bodyPr bIns="46025" rIns="92075" lIns="92075" tIns="46025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the target text is “</a:t>
            </a:r>
            <a:r>
              <a:rPr strike="noStrike" u="none" b="1" cap="none" baseline="0" sz="30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game is over</a:t>
            </a:r>
            <a:r>
              <a:rPr strike="noStrike" u="none" b="1" cap="none" baseline="0" sz="3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patterns can be applied in three ways: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▯"/>
            </a:pPr>
            <a:r>
              <a:rPr strike="noStrike" u="none" b="1" cap="none" baseline="0" sz="2900" lang="en-US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the </a:t>
            </a:r>
            <a:r>
              <a:rPr strike="noStrike" u="none" b="1" cap="none" baseline="0" sz="2900" lang="en-US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entire string</a:t>
            </a:r>
            <a:r>
              <a:rPr strike="noStrike" u="none" b="1" cap="none" baseline="0" sz="29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strike="noStrike" u="none" b="1" cap="none" baseline="0" sz="29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9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=&gt; fails to match since the string contains characters other than lowercase letters.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▯"/>
            </a:pPr>
            <a:r>
              <a:rPr strike="noStrike" u="none" b="1" cap="none" baseline="0" sz="2900" lang="en-US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the </a:t>
            </a:r>
            <a:r>
              <a:rPr strike="noStrike" u="none" b="1" cap="none" baseline="0" sz="2900" lang="en-US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beginning of the string</a:t>
            </a:r>
            <a:r>
              <a:rPr strike="noStrike" u="none" b="1" cap="none" baseline="0" sz="29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strike="noStrike" u="none" b="1" cap="none" baseline="0" sz="29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9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=&gt;it fails to match because the string does not begin with a lowercase letter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▯"/>
            </a:pPr>
            <a:r>
              <a:rPr strike="noStrike" u="none" b="1" cap="none" baseline="0" sz="2900" lang="en-US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strike="noStrike" u="none" b="1" cap="none" baseline="0" sz="2900" lang="en-US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search the string</a:t>
            </a:r>
            <a:r>
              <a:rPr strike="noStrike" u="none" b="1" cap="none" baseline="0" sz="29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9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=&gt; it will succeed and match </a:t>
            </a:r>
            <a:r>
              <a:rPr strike="noStrike" u="none" b="1" cap="none" baseline="0" sz="29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he.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=&gt;   If applied repeatedly, it will find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game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over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then fail.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34" name="Shape 234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35" name="Shape 235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ct val="25000"/>
              <a:buFont typeface="Arial"/>
              <a:buNone/>
            </a:pPr>
            <a:r>
              <a:rPr strike="noStrike" u="sng" b="1" cap="none" baseline="0" sz="2000" lang="en-US" i="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Pattern match  in Java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685800" x="211137"/>
            <a:ext cy="6019799" cx="87915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First, you must </a:t>
            </a:r>
            <a:r>
              <a:rPr strike="noStrike" u="none" b="1" cap="none" baseline="0" sz="26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pattern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Char char=" "/>
            </a:pP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</a:t>
            </a:r>
            <a:r>
              <a:rPr strike="noStrike" u="sng" b="1" cap="none" baseline="0" sz="2400" lang="en-US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java.util.regex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.*;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 "/>
            </a:pPr>
            <a:r>
              <a:rPr strike="noStrike" u="sng" b="1" cap="none" baseline="0" sz="2400" lang="en-US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Pattern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p = Pattern.compile("[a-z]+");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Next,  create a </a:t>
            </a:r>
            <a:r>
              <a:rPr strike="noStrike" u="sng" b="1" cap="none" baseline="0" sz="2400" lang="en-US" i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matcher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 target text by sending a message to your pattern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Char char=" "/>
            </a:pP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Matcher m = p.matcher(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The game is over");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Notes: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 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Neither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Pattern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nor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Matcher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a public constructor;</a:t>
            </a:r>
          </a:p>
          <a:p>
            <a:pPr algn="l" rtl="0" lvl="2" marR="0" indent="-228600" marL="114300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✞"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static Pattern.compile(String regExpr) for creating pattern instances</a:t>
            </a:r>
          </a:p>
          <a:p>
            <a:pPr algn="l" rtl="0" lvl="2" marR="0" indent="-228600" marL="114300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✞"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Pattern.matcher(String text) for creating instances of matchers. 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 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matcher contains information about </a:t>
            </a:r>
            <a:r>
              <a:rPr strike="noStrike" u="none" b="1" cap="none" baseline="0" sz="24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1" cap="none" baseline="0" sz="2400" lang="en-US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pattern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trike="noStrike" u="none" b="1" cap="none" baseline="0" sz="24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1" cap="none" baseline="0" sz="2400" lang="en-US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target text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46" name="Shape 246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ct val="25000"/>
              <a:buFont typeface="Arial"/>
              <a:buNone/>
            </a:pPr>
            <a:r>
              <a:rPr strike="noStrike" u="sng" b="1" cap="none" baseline="0" sz="2000" lang="en-US" i="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Pattern match in Java (continued)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715962" x="301625"/>
            <a:ext cy="6019799" cx="87915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getting a matcher </a:t>
            </a:r>
            <a:r>
              <a:rPr strike="noStrike" u="none" b="1" cap="none" baseline="0" sz="26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 </a:t>
            </a:r>
            <a:r>
              <a:rPr strike="noStrike" u="none" b="1" cap="none" baseline="0" sz="2600" lang="en-US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m.match()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check if there is a match.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true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the pattern matches the entire text string, and 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false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otherwise.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</a:t>
            </a:r>
            <a:r>
              <a:rPr strike="noStrike" u="none" b="1" cap="none" baseline="0" sz="26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m.lookingAt()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check if the pattern matches a prefix of the target text.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rebuchet MS"/>
              <a:buChar char="●"/>
            </a:pPr>
            <a:r>
              <a:rPr strike="noStrike" u="none" b="1" cap="none" baseline="0" sz="26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m.find()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returns 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Char char="▯"/>
            </a:pP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true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iff the pattern matches any part of the text string,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called again,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m.find()</a:t>
            </a:r>
            <a:r>
              <a:rPr strike="noStrike" u="none" b="1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start searching from where the last match was found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m.find()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return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true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as many matches as there are in the string; after that, it will return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false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rebuchet MS"/>
              <a:buChar char="●"/>
            </a:pPr>
            <a:r>
              <a:rPr strike="noStrike" u="none" b="1" cap="none" baseline="0" sz="26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m.reset() :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reset the searching point to the start of the string.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58" name="Shape 258"/>
          <p:cNvSpPr txBox="1"/>
          <p:nvPr/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59" name="Shape 259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ct val="25000"/>
              <a:buFont typeface="Arial"/>
              <a:buNone/>
            </a:pPr>
            <a:r>
              <a:rPr strike="noStrike" u="sng" b="1" cap="none" baseline="0" sz="2000" lang="en-US" i="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Finding what was matched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685800" x="211137"/>
            <a:ext cy="6019799" cx="87915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a successful match,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rebuchet MS"/>
              <a:buChar char="▯"/>
            </a:pPr>
            <a:r>
              <a:rPr strike="noStrike" u="none" b="1" cap="none" baseline="0" sz="26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m.start() 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return the index of the first character matched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rebuchet MS"/>
              <a:buChar char="▯"/>
            </a:pPr>
            <a:r>
              <a:rPr strike="noStrike" u="none" b="1" cap="none" baseline="0" sz="26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m.end() 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return the index of the last character matched, </a:t>
            </a:r>
            <a:r>
              <a:rPr strike="noStrike" u="none" b="1" cap="none" baseline="0" sz="24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plus one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 match was attempted, or if the match was unsuccessful,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rebuchet MS"/>
              <a:buChar char="▯"/>
            </a:pPr>
            <a:r>
              <a:rPr strike="noStrike" u="none" b="1" cap="none" baseline="0" sz="26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m.start() 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strike="noStrike" u="none" b="1" cap="none" baseline="0" sz="2400" lang="en-US" i="0">
                <a:solidFill>
                  <a:srgbClr val="FFF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strike="noStrike" u="none" b="1" cap="none" baseline="0" sz="26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m.end() 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throw an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IllegalStateException 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 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RuntimeException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r>
              <a:t/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▯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1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The game is over".substring(m.start(), m.end())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return exactly the matched substring.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70" name="Shape 270"/>
          <p:cNvSpPr txBox="1"/>
          <p:nvPr>
            <p:ph type="title"/>
          </p:nvPr>
        </p:nvSpPr>
        <p:spPr>
          <a:xfrm>
            <a:off y="228600" x="685800"/>
            <a:ext cy="381000" cx="56388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33"/>
              </a:buClr>
              <a:buSzPct val="25000"/>
              <a:buFont typeface="Arial"/>
              <a:buNone/>
            </a:pPr>
            <a:r>
              <a:rPr strike="noStrike" u="sng" b="1" cap="none" baseline="0" sz="2000" lang="en-US" i="0">
                <a:solidFill>
                  <a:srgbClr val="FF0033"/>
                </a:solidFill>
                <a:latin typeface="Arial"/>
                <a:ea typeface="Arial"/>
                <a:cs typeface="Arial"/>
                <a:sym typeface="Arial"/>
              </a:rPr>
              <a:t>A complete example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y="766762" x="476250"/>
            <a:ext cy="5324474" cx="8189912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java.util.regex.*;</a:t>
            </a:r>
            <a:b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b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public class RegexTest {</a:t>
            </a:r>
            <a:b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public static void main(String args[]) {</a:t>
            </a:r>
            <a:b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String pattern = "[a-z]+";</a:t>
            </a:r>
            <a:b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String text = “The game is over";</a:t>
            </a:r>
            <a:b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Pattern p = Pattern.compile(pattern);</a:t>
            </a:r>
            <a:b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Matcher m = p.matcher(text);</a:t>
            </a:r>
            <a:b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while (m.find()) {</a:t>
            </a:r>
            <a:b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System.out.print(text.substring</a:t>
            </a:r>
            <a:r>
              <a:rPr strike="noStrike" u="none" b="0" cap="none" baseline="0" sz="18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m.start(), m.end()</a:t>
            </a:r>
            <a:r>
              <a:rPr strike="noStrike" u="none" b="0" cap="none" baseline="0" sz="18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+ "*");</a:t>
            </a:r>
            <a:b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  <a:b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b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strike="noStrike" u="none" b="0" cap="none" baseline="0" sz="2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y="5273675" x="1871661"/>
            <a:ext cy="466725" cx="4679950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strike="noStrike" u="none" b="0" cap="none" baseline="0" sz="2400" lang="en-US" i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he*is*over*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Namespace">
  <a:themeElements>
    <a:clrScheme name="Namespac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自訂設計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MyTemplate2">
  <a:themeElements>
    <a:clrScheme name="1_MyTemplate2 8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CBCBCB"/>
      </a:accent1>
      <a:accent2>
        <a:srgbClr val="0000FF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00E7"/>
      </a:accent6>
      <a:hlink>
        <a:srgbClr val="FF0033"/>
      </a:hlink>
      <a:folHlink>
        <a:srgbClr val="0099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Namespace">
  <a:themeElements>
    <a:clrScheme name="Namespac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