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D66E8-1998-4710-9037-BE4685D321E3}" type="datetimeFigureOut">
              <a:rPr lang="en-IN" smtClean="0"/>
              <a:pPr/>
              <a:t>09-04-2018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EDFA2-8BDD-4575-AE2A-6AE8A7E3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EDFA2-8BDD-4575-AE2A-6AE8A7E3575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Shopping Cart Application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 Schedule/Plan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>
            <a:normAutofit/>
          </a:bodyPr>
          <a:lstStyle/>
          <a:p>
            <a:r>
              <a:rPr lang="en-IN" dirty="0" smtClean="0"/>
              <a:t>Week-IV : Integrating Front End and Backend</a:t>
            </a:r>
          </a:p>
          <a:p>
            <a:pPr lvl="1"/>
            <a:r>
              <a:rPr lang="en-IN" dirty="0" smtClean="0"/>
              <a:t>User Module</a:t>
            </a:r>
          </a:p>
          <a:p>
            <a:r>
              <a:rPr lang="en-IN" dirty="0" smtClean="0"/>
              <a:t>Week - V	 : Integrating Front End and Backend </a:t>
            </a:r>
          </a:p>
          <a:p>
            <a:pPr lvl="1"/>
            <a:r>
              <a:rPr lang="en-IN" dirty="0" smtClean="0"/>
              <a:t>Admin Module</a:t>
            </a:r>
          </a:p>
          <a:p>
            <a:r>
              <a:rPr lang="en-IN" dirty="0" smtClean="0"/>
              <a:t>Week-VI : Spring Security</a:t>
            </a:r>
          </a:p>
          <a:p>
            <a:pPr lvl="1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Will learn and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Coding Standards</a:t>
            </a:r>
          </a:p>
          <a:p>
            <a:r>
              <a:rPr lang="en-IN" dirty="0" smtClean="0"/>
              <a:t>Unit Testing</a:t>
            </a:r>
          </a:p>
          <a:p>
            <a:r>
              <a:rPr lang="en-IN" dirty="0" smtClean="0"/>
              <a:t>Logging Framework</a:t>
            </a:r>
          </a:p>
          <a:p>
            <a:r>
              <a:rPr lang="en-IN" dirty="0" smtClean="0"/>
              <a:t>DB Normalization</a:t>
            </a:r>
          </a:p>
          <a:p>
            <a:r>
              <a:rPr lang="en-IN" dirty="0" smtClean="0"/>
              <a:t>Architectural and Design Patterns</a:t>
            </a:r>
          </a:p>
          <a:p>
            <a:r>
              <a:rPr lang="en-IN" dirty="0" smtClean="0"/>
              <a:t>Code Reusability</a:t>
            </a:r>
          </a:p>
          <a:p>
            <a:r>
              <a:rPr lang="en-IN" dirty="0" smtClean="0"/>
              <a:t>Security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Technologies going to use</a:t>
            </a:r>
          </a:p>
          <a:p>
            <a:r>
              <a:rPr lang="en-IN" dirty="0" smtClean="0"/>
              <a:t>High Level Architecture</a:t>
            </a:r>
          </a:p>
          <a:p>
            <a:r>
              <a:rPr lang="en-IN" dirty="0" smtClean="0"/>
              <a:t>Overall Architecture</a:t>
            </a:r>
          </a:p>
          <a:p>
            <a:pPr lvl="1"/>
            <a:r>
              <a:rPr lang="en-IN" dirty="0" smtClean="0"/>
              <a:t>Structured framework used to conceptualize software elements, relationships and properties</a:t>
            </a:r>
          </a:p>
          <a:p>
            <a:r>
              <a:rPr lang="en-IN" dirty="0" smtClean="0"/>
              <a:t>Two Separate Projects ( Why?)</a:t>
            </a:r>
          </a:p>
          <a:p>
            <a:r>
              <a:rPr lang="en-IN" dirty="0" smtClean="0"/>
              <a:t>Project Schedule/Plan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153400" cy="55626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Front End( Maven Web-app)</a:t>
            </a:r>
          </a:p>
          <a:p>
            <a:pPr lvl="1"/>
            <a:r>
              <a:rPr lang="en-IN" dirty="0" smtClean="0"/>
              <a:t>HTML, CSS, Bootstrap Etc.,</a:t>
            </a:r>
          </a:p>
          <a:p>
            <a:pPr lvl="1"/>
            <a:r>
              <a:rPr lang="en-IN" dirty="0" smtClean="0"/>
              <a:t>Spring </a:t>
            </a:r>
          </a:p>
          <a:p>
            <a:pPr lvl="2"/>
            <a:r>
              <a:rPr lang="en-IN" dirty="0" smtClean="0"/>
              <a:t>Spring Forms</a:t>
            </a:r>
          </a:p>
          <a:p>
            <a:pPr lvl="2"/>
            <a:r>
              <a:rPr lang="en-IN" dirty="0" smtClean="0"/>
              <a:t>Controller</a:t>
            </a:r>
          </a:p>
          <a:p>
            <a:pPr lvl="2"/>
            <a:r>
              <a:rPr lang="en-IN" dirty="0" smtClean="0"/>
              <a:t>Multi part(File upload)</a:t>
            </a:r>
          </a:p>
          <a:p>
            <a:pPr lvl="2"/>
            <a:r>
              <a:rPr lang="en-IN" dirty="0" smtClean="0"/>
              <a:t>Security</a:t>
            </a:r>
          </a:p>
          <a:p>
            <a:pPr lvl="2"/>
            <a:r>
              <a:rPr lang="en-IN" dirty="0" smtClean="0"/>
              <a:t>Exceptional Handling</a:t>
            </a:r>
          </a:p>
          <a:p>
            <a:pPr lvl="1"/>
            <a:r>
              <a:rPr lang="en-IN" dirty="0" smtClean="0"/>
              <a:t>JSTL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Back End (Maven  Quick-Start)</a:t>
            </a:r>
          </a:p>
          <a:p>
            <a:pPr lvl="1"/>
            <a:r>
              <a:rPr lang="en-IN" dirty="0" smtClean="0"/>
              <a:t>Spring </a:t>
            </a:r>
          </a:p>
          <a:p>
            <a:pPr lvl="2"/>
            <a:r>
              <a:rPr lang="en-IN" dirty="0" smtClean="0"/>
              <a:t>Repository ( DAO) (Data Access Object)</a:t>
            </a:r>
          </a:p>
          <a:p>
            <a:pPr lvl="1"/>
            <a:r>
              <a:rPr lang="en-IN" dirty="0" err="1" smtClean="0"/>
              <a:t>JUnit</a:t>
            </a:r>
            <a:endParaRPr lang="en-IN" dirty="0" smtClean="0"/>
          </a:p>
          <a:p>
            <a:pPr lvl="1"/>
            <a:r>
              <a:rPr lang="en-IN" dirty="0" smtClean="0"/>
              <a:t>Hibernate</a:t>
            </a:r>
          </a:p>
          <a:p>
            <a:pPr lvl="1"/>
            <a:r>
              <a:rPr lang="en-IN" dirty="0" smtClean="0"/>
              <a:t>H2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7800" y="14478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noProof="0" dirty="0" smtClean="0"/>
              <a:t>Maven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noProof="0" dirty="0" smtClean="0"/>
              <a:t>SLF4J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(Simple Logging Facade for Java)</a:t>
            </a:r>
            <a:endParaRPr lang="en-IN" sz="2400" noProof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– level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76400" y="28956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(Front End Project)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81600" y="28956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(Back End Project)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3581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0" y="2286000"/>
            <a:ext cx="37338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4114800" y="2209800"/>
            <a:ext cx="5029200" cy="2438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Complete Architecture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3400" y="2590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19800" y="2590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772400" y="25908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H2</a:t>
            </a:r>
            <a:endParaRPr lang="en-IN" dirty="0"/>
          </a:p>
        </p:txBody>
      </p:sp>
      <p:cxnSp>
        <p:nvCxnSpPr>
          <p:cNvPr id="10" name="Straight Arrow Connector 9"/>
          <p:cNvCxnSpPr>
            <a:stCxn id="6" idx="3"/>
            <a:endCxn id="7" idx="2"/>
          </p:cNvCxnSpPr>
          <p:nvPr/>
        </p:nvCxnSpPr>
        <p:spPr>
          <a:xfrm>
            <a:off x="7543800" y="3048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5800" y="388620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2667000"/>
            <a:ext cx="149772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HTML/JSP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981200" y="2667000"/>
            <a:ext cx="157261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Controller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81400" y="3124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24000" y="2895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15000" y="3048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76800" y="3505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53200" y="3505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Two Projects?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(Front End Project)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91000" y="22098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(Back End Project)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001000" y="2514600"/>
            <a:ext cx="914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6477000" y="30480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Clients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76400" y="31242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 Project</a:t>
            </a:r>
          </a:p>
          <a:p>
            <a:pPr algn="ctr"/>
            <a:r>
              <a:rPr lang="en-IN" dirty="0" smtClean="0"/>
              <a:t>(Web Client)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81600" y="28956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 End Project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3581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1676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Internal Users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62400" y="2209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50292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Mobile Client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86200" y="4495800"/>
            <a:ext cx="1371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0" y="5486400"/>
            <a:ext cx="2438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Desktop Client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96000" y="4495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001000" y="32766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 flipV="1">
            <a:off x="7391400" y="37338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User</a:t>
            </a:r>
          </a:p>
          <a:p>
            <a:r>
              <a:rPr lang="en-IN" dirty="0" smtClean="0"/>
              <a:t>Admin</a:t>
            </a:r>
          </a:p>
          <a:p>
            <a:pPr lvl="1"/>
            <a:r>
              <a:rPr lang="en-IN" dirty="0" smtClean="0"/>
              <a:t>Categories</a:t>
            </a:r>
          </a:p>
          <a:p>
            <a:pPr lvl="1"/>
            <a:r>
              <a:rPr lang="en-IN" dirty="0" smtClean="0"/>
              <a:t>Suppliers</a:t>
            </a:r>
          </a:p>
          <a:p>
            <a:pPr lvl="1"/>
            <a:r>
              <a:rPr lang="en-IN" dirty="0" smtClean="0"/>
              <a:t>Products</a:t>
            </a:r>
          </a:p>
          <a:p>
            <a:r>
              <a:rPr lang="en-IN" dirty="0" smtClean="0"/>
              <a:t>Cart</a:t>
            </a:r>
          </a:p>
          <a:p>
            <a:r>
              <a:rPr lang="en-US" smtClean="0"/>
              <a:t>------------------</a:t>
            </a:r>
            <a:endParaRPr lang="en-IN" dirty="0" smtClean="0"/>
          </a:p>
          <a:p>
            <a:r>
              <a:rPr lang="en-IN" dirty="0" smtClean="0"/>
              <a:t>Security(Spring Security)</a:t>
            </a:r>
          </a:p>
          <a:p>
            <a:r>
              <a:rPr lang="en-IN" dirty="0" smtClean="0"/>
              <a:t>Logging</a:t>
            </a:r>
          </a:p>
          <a:p>
            <a:r>
              <a:rPr lang="en-IN" dirty="0" smtClean="0"/>
              <a:t>Transactional handling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 Schedule/Plan</a:t>
            </a: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(7 </a:t>
            </a:r>
            <a:r>
              <a:rPr lang="en-IN" dirty="0" smtClean="0"/>
              <a:t>– Weeks)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Week-I: Front –End Project</a:t>
            </a:r>
          </a:p>
          <a:p>
            <a:pPr lvl="1"/>
            <a:r>
              <a:rPr lang="en-IN" dirty="0" smtClean="0"/>
              <a:t> Configuration </a:t>
            </a:r>
          </a:p>
          <a:p>
            <a:pPr lvl="1"/>
            <a:r>
              <a:rPr lang="en-IN" dirty="0" smtClean="0"/>
              <a:t> UI Design (V – View)</a:t>
            </a:r>
          </a:p>
          <a:p>
            <a:pPr lvl="1"/>
            <a:r>
              <a:rPr lang="en-IN" dirty="0" smtClean="0"/>
              <a:t>Controller Design/implementing.  (C-Controller)</a:t>
            </a:r>
          </a:p>
          <a:p>
            <a:r>
              <a:rPr lang="en-IN" dirty="0" smtClean="0"/>
              <a:t>Week-II &amp; III: Back-End Project</a:t>
            </a:r>
          </a:p>
          <a:p>
            <a:pPr lvl="1"/>
            <a:r>
              <a:rPr lang="en-IN" dirty="0" smtClean="0"/>
              <a:t> Configuration </a:t>
            </a:r>
          </a:p>
          <a:p>
            <a:pPr lvl="1"/>
            <a:r>
              <a:rPr lang="en-IN" dirty="0" smtClean="0"/>
              <a:t> DB Design (Normalization)</a:t>
            </a:r>
          </a:p>
          <a:p>
            <a:pPr lvl="1"/>
            <a:r>
              <a:rPr lang="en-IN" dirty="0" smtClean="0"/>
              <a:t>Hibernate Configuration</a:t>
            </a:r>
          </a:p>
          <a:p>
            <a:pPr lvl="1"/>
            <a:r>
              <a:rPr lang="en-IN" dirty="0" smtClean="0"/>
              <a:t>Creating Domain Objects (DO)     (M-Model)</a:t>
            </a:r>
          </a:p>
          <a:p>
            <a:pPr lvl="1"/>
            <a:r>
              <a:rPr lang="en-IN" dirty="0" smtClean="0"/>
              <a:t>Implementing DAO (Data Access Objects) (M-Model)</a:t>
            </a:r>
          </a:p>
          <a:p>
            <a:pPr lvl="1"/>
            <a:r>
              <a:rPr lang="en-IN" dirty="0" err="1" smtClean="0"/>
              <a:t>Junit</a:t>
            </a:r>
            <a:r>
              <a:rPr lang="en-IN" dirty="0" smtClean="0"/>
              <a:t> Test Cases</a:t>
            </a:r>
          </a:p>
          <a:p>
            <a:pPr lvl="1"/>
            <a:r>
              <a:rPr lang="en-IN" dirty="0" smtClean="0"/>
              <a:t>Logging Frame work(SLF4J)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265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Shopping Cart Application </vt:lpstr>
      <vt:lpstr>Agenda</vt:lpstr>
      <vt:lpstr>Technologies</vt:lpstr>
      <vt:lpstr>High – level architecture</vt:lpstr>
      <vt:lpstr>Complete Architecture</vt:lpstr>
      <vt:lpstr>Why Two Projects?</vt:lpstr>
      <vt:lpstr>Other Clients</vt:lpstr>
      <vt:lpstr>Modules</vt:lpstr>
      <vt:lpstr>Project Schedule/Plan (7 – Weeks) </vt:lpstr>
      <vt:lpstr>Project Schedule/Plan </vt:lpstr>
      <vt:lpstr>Will learn and Use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</dc:title>
  <dc:creator>Abbaas</dc:creator>
  <cp:lastModifiedBy>Abbas</cp:lastModifiedBy>
  <cp:revision>83</cp:revision>
  <dcterms:created xsi:type="dcterms:W3CDTF">2006-08-16T00:00:00Z</dcterms:created>
  <dcterms:modified xsi:type="dcterms:W3CDTF">2018-04-09T10:59:30Z</dcterms:modified>
</cp:coreProperties>
</file>