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81" r:id="rId16"/>
    <p:sldId id="276" r:id="rId17"/>
    <p:sldId id="271" r:id="rId18"/>
    <p:sldId id="272" r:id="rId19"/>
    <p:sldId id="273" r:id="rId20"/>
    <p:sldId id="274" r:id="rId21"/>
    <p:sldId id="275" r:id="rId22"/>
    <p:sldId id="270" r:id="rId23"/>
    <p:sldId id="284" r:id="rId24"/>
    <p:sldId id="277" r:id="rId25"/>
    <p:sldId id="278" r:id="rId26"/>
    <p:sldId id="279" r:id="rId27"/>
    <p:sldId id="28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mvnrepository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Spring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Spring Core With </a:t>
            </a:r>
            <a:r>
              <a:rPr lang="en-IN" dirty="0" smtClean="0"/>
              <a:t>Maven</a:t>
            </a:r>
          </a:p>
          <a:p>
            <a:r>
              <a:rPr lang="en-IN" dirty="0" smtClean="0"/>
              <a:t>(Maven Quick Start)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Dependencies</a:t>
            </a: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47800"/>
            <a:ext cx="7458075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pom.xml</a:t>
            </a: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0"/>
            <a:ext cx="8305800" cy="5076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 Spring Dependencies</a:t>
            </a:r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47799"/>
            <a:ext cx="8001000" cy="54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ight Arrow 7"/>
          <p:cNvSpPr/>
          <p:nvPr/>
        </p:nvSpPr>
        <p:spPr>
          <a:xfrm rot="10800000">
            <a:off x="5257800" y="3962400"/>
            <a:ext cx="838200" cy="121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Arrow 8"/>
          <p:cNvSpPr/>
          <p:nvPr/>
        </p:nvSpPr>
        <p:spPr>
          <a:xfrm rot="10800000">
            <a:off x="4876800" y="5105400"/>
            <a:ext cx="838200" cy="121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Arrow 9"/>
          <p:cNvSpPr/>
          <p:nvPr/>
        </p:nvSpPr>
        <p:spPr>
          <a:xfrm rot="10800000">
            <a:off x="4953000" y="5867400"/>
            <a:ext cx="838200" cy="121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Where I can get dependencies?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http://mvnrepository.com</a:t>
            </a:r>
            <a:endParaRPr lang="en-IN" dirty="0" smtClean="0"/>
          </a:p>
          <a:p>
            <a:r>
              <a:rPr lang="en-IN" dirty="0" smtClean="0"/>
              <a:t>Search for groups/</a:t>
            </a:r>
            <a:r>
              <a:rPr lang="en-IN" dirty="0" err="1" smtClean="0"/>
              <a:t>artifacts</a:t>
            </a:r>
            <a:r>
              <a:rPr lang="en-IN" dirty="0" smtClean="0"/>
              <a:t>/categories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57163"/>
            <a:ext cx="9143999" cy="654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IN" sz="6000" dirty="0" smtClean="0"/>
              <a:t>Write your own class</a:t>
            </a:r>
            <a:endParaRPr lang="en-IN" sz="6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Category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Create Category class </a:t>
            </a:r>
          </a:p>
          <a:p>
            <a:r>
              <a:rPr lang="en-IN" dirty="0" smtClean="0"/>
              <a:t>Generate Setter/Getter methods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Annotation</a:t>
            </a:r>
            <a:endParaRPr lang="en-IN" dirty="0"/>
          </a:p>
        </p:txBody>
      </p:sp>
      <p:sp>
        <p:nvSpPr>
          <p:cNvPr id="5" name="Right Arrow 4"/>
          <p:cNvSpPr/>
          <p:nvPr/>
        </p:nvSpPr>
        <p:spPr>
          <a:xfrm flipV="1">
            <a:off x="457200" y="2057400"/>
            <a:ext cx="762000" cy="152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199111"/>
            <a:ext cx="6477000" cy="4821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Bean.xml   ( Optional )</a:t>
            </a:r>
            <a:endParaRPr lang="en-IN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78" y="1905000"/>
            <a:ext cx="906572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ight Arrow 5"/>
          <p:cNvSpPr/>
          <p:nvPr/>
        </p:nvSpPr>
        <p:spPr>
          <a:xfrm>
            <a:off x="381000" y="4648200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31259"/>
            <a:ext cx="8424333" cy="5069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Create Maven </a:t>
            </a:r>
            <a:r>
              <a:rPr lang="en-IN" dirty="0" smtClean="0"/>
              <a:t>Quick Start Project</a:t>
            </a:r>
            <a:endParaRPr lang="en-IN" dirty="0" smtClean="0"/>
          </a:p>
          <a:p>
            <a:r>
              <a:rPr lang="en-IN" dirty="0" smtClean="0"/>
              <a:t>Add Spring Dependencies in POM</a:t>
            </a:r>
          </a:p>
          <a:p>
            <a:r>
              <a:rPr lang="en-IN" dirty="0" smtClean="0"/>
              <a:t>Create a class ( say Category )</a:t>
            </a:r>
          </a:p>
          <a:p>
            <a:r>
              <a:rPr lang="en-IN" dirty="0" smtClean="0"/>
              <a:t>Configure the beans</a:t>
            </a:r>
          </a:p>
          <a:p>
            <a:pPr lvl="1"/>
            <a:r>
              <a:rPr lang="en-IN" dirty="0" smtClean="0"/>
              <a:t>Write Bean.xml ( Optional</a:t>
            </a:r>
            <a:r>
              <a:rPr lang="en-IN" dirty="0" smtClean="0"/>
              <a:t>)</a:t>
            </a:r>
          </a:p>
          <a:p>
            <a:pPr lvl="1"/>
            <a:r>
              <a:rPr lang="en-IN" smtClean="0"/>
              <a:t>Annotations( We are using)</a:t>
            </a:r>
            <a:endParaRPr lang="en-IN" dirty="0" smtClean="0"/>
          </a:p>
          <a:p>
            <a:r>
              <a:rPr lang="en-IN" dirty="0" smtClean="0"/>
              <a:t>Test it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 – without beans.xml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47800"/>
            <a:ext cx="8500012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Differences XML based </a:t>
            </a:r>
            <a:r>
              <a:rPr lang="en-IN" dirty="0" err="1" smtClean="0"/>
              <a:t>vs</a:t>
            </a:r>
            <a:r>
              <a:rPr lang="en-IN" dirty="0" smtClean="0"/>
              <a:t> Annotation</a:t>
            </a:r>
            <a:endParaRPr lang="en-IN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200400"/>
            <a:ext cx="8763000" cy="114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9050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own Arrow 5"/>
          <p:cNvSpPr/>
          <p:nvPr/>
        </p:nvSpPr>
        <p:spPr>
          <a:xfrm>
            <a:off x="3886200" y="2514600"/>
            <a:ext cx="3048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Error</a:t>
            </a:r>
            <a:endParaRPr lang="en-I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28800"/>
            <a:ext cx="853440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MVN Command prompt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err="1" smtClean="0"/>
              <a:t>mvn</a:t>
            </a:r>
            <a:r>
              <a:rPr lang="en-IN" dirty="0" smtClean="0"/>
              <a:t> </a:t>
            </a:r>
            <a:r>
              <a:rPr lang="en-IN" dirty="0" err="1" smtClean="0"/>
              <a:t>archetype:generate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 -</a:t>
            </a:r>
            <a:r>
              <a:rPr lang="en-IN" dirty="0" err="1" smtClean="0"/>
              <a:t>DgroupId</a:t>
            </a:r>
            <a:r>
              <a:rPr lang="en-IN" dirty="0" smtClean="0"/>
              <a:t>=</a:t>
            </a:r>
            <a:r>
              <a:rPr lang="en-IN" dirty="0" err="1" smtClean="0"/>
              <a:t>com.mycompany.app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-</a:t>
            </a:r>
            <a:r>
              <a:rPr lang="en-IN" dirty="0" err="1" smtClean="0"/>
              <a:t>DartifactId</a:t>
            </a:r>
            <a:r>
              <a:rPr lang="en-IN" dirty="0" smtClean="0"/>
              <a:t>=my-app -</a:t>
            </a:r>
            <a:r>
              <a:rPr lang="en-IN" dirty="0" err="1" smtClean="0"/>
              <a:t>DarchetypeArtifactId</a:t>
            </a:r>
            <a:r>
              <a:rPr lang="en-IN" dirty="0" smtClean="0"/>
              <a:t>=maven-archetype-</a:t>
            </a:r>
            <a:r>
              <a:rPr lang="en-IN" dirty="0" err="1" smtClean="0"/>
              <a:t>quickstart</a:t>
            </a:r>
            <a:r>
              <a:rPr lang="en-IN" dirty="0" smtClean="0"/>
              <a:t> -</a:t>
            </a:r>
            <a:r>
              <a:rPr lang="en-IN" dirty="0" err="1" smtClean="0"/>
              <a:t>DinteractiveMode</a:t>
            </a:r>
            <a:r>
              <a:rPr lang="en-IN" dirty="0" smtClean="0"/>
              <a:t>=false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6600" dirty="0" smtClean="0"/>
              <a:t>Dependency Injection</a:t>
            </a:r>
            <a:endParaRPr lang="en-IN" sz="66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have written Category Class</a:t>
            </a:r>
          </a:p>
          <a:p>
            <a:r>
              <a:rPr lang="en-IN" dirty="0" smtClean="0"/>
              <a:t>Now write Product Class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Note :  Product class is depends on Category.</a:t>
            </a:r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Product Class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524000"/>
            <a:ext cx="8153400" cy="5158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ight Arrow 5"/>
          <p:cNvSpPr/>
          <p:nvPr/>
        </p:nvSpPr>
        <p:spPr>
          <a:xfrm>
            <a:off x="228600" y="25908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Arrow 6"/>
          <p:cNvSpPr/>
          <p:nvPr/>
        </p:nvSpPr>
        <p:spPr>
          <a:xfrm>
            <a:off x="381000" y="4724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 Product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8153400" cy="4907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new Maven Project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219200"/>
            <a:ext cx="5943600" cy="5483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Click Next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28775"/>
            <a:ext cx="5705475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Select Archetype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657350"/>
            <a:ext cx="571500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Enter the details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66875"/>
            <a:ext cx="5686425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990600"/>
            <a:ext cx="5695950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/ Package Structure</a:t>
            </a:r>
            <a:endParaRPr lang="en-IN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225528"/>
            <a:ext cx="5181600" cy="5480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POM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447800"/>
            <a:ext cx="748665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146</Words>
  <Application>Microsoft Office PowerPoint</Application>
  <PresentationFormat>On-screen Show (4:3)</PresentationFormat>
  <Paragraphs>45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Spring Project</vt:lpstr>
      <vt:lpstr>Steps</vt:lpstr>
      <vt:lpstr>Create new Maven Project</vt:lpstr>
      <vt:lpstr>Click Next</vt:lpstr>
      <vt:lpstr>Select Archetype</vt:lpstr>
      <vt:lpstr>Enter the details</vt:lpstr>
      <vt:lpstr>Slide 7</vt:lpstr>
      <vt:lpstr>Project / Package Structure</vt:lpstr>
      <vt:lpstr>POM</vt:lpstr>
      <vt:lpstr>Dependencies</vt:lpstr>
      <vt:lpstr>pom.xml</vt:lpstr>
      <vt:lpstr>Add Spring Dependencies</vt:lpstr>
      <vt:lpstr>Where I can get dependencies?</vt:lpstr>
      <vt:lpstr>Slide 14</vt:lpstr>
      <vt:lpstr>Slide 15</vt:lpstr>
      <vt:lpstr>Category Class</vt:lpstr>
      <vt:lpstr>Annotation</vt:lpstr>
      <vt:lpstr>Bean.xml   ( Optional )</vt:lpstr>
      <vt:lpstr>Test</vt:lpstr>
      <vt:lpstr>Test – without beans.xml</vt:lpstr>
      <vt:lpstr>Differences XML based vs Annotation</vt:lpstr>
      <vt:lpstr>Error</vt:lpstr>
      <vt:lpstr>Using MVN Command prompt</vt:lpstr>
      <vt:lpstr>Slide 24</vt:lpstr>
      <vt:lpstr>Slide 25</vt:lpstr>
      <vt:lpstr>Product Class</vt:lpstr>
      <vt:lpstr>Test Product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Project</dc:title>
  <dc:creator>Abbaas</dc:creator>
  <cp:lastModifiedBy>Abbaas</cp:lastModifiedBy>
  <cp:revision>81</cp:revision>
  <dcterms:created xsi:type="dcterms:W3CDTF">2006-08-16T00:00:00Z</dcterms:created>
  <dcterms:modified xsi:type="dcterms:W3CDTF">2016-10-31T08:21:08Z</dcterms:modified>
</cp:coreProperties>
</file>