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9" r:id="rId4"/>
    <p:sldId id="281" r:id="rId5"/>
    <p:sldId id="282" r:id="rId6"/>
    <p:sldId id="28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67" r:id="rId19"/>
    <p:sldId id="270" r:id="rId20"/>
    <p:sldId id="271" r:id="rId21"/>
    <p:sldId id="274" r:id="rId22"/>
    <p:sldId id="273" r:id="rId23"/>
    <p:sldId id="272" r:id="rId24"/>
    <p:sldId id="275" r:id="rId25"/>
    <p:sldId id="276" r:id="rId26"/>
    <p:sldId id="284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of Spring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11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Context (spring-context) module </a:t>
            </a:r>
            <a:r>
              <a:rPr lang="en-US" dirty="0" smtClean="0"/>
              <a:t>provides a mechanism to access </a:t>
            </a:r>
            <a:r>
              <a:rPr lang="en-US" dirty="0"/>
              <a:t>objects in a framework-style manner that is similar to a JNDI registry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context.getBean</a:t>
            </a:r>
            <a:r>
              <a:rPr lang="en-US" smtClean="0"/>
              <a:t>(“product");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57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spring-expression module provides a </a:t>
            </a:r>
            <a:r>
              <a:rPr lang="en-US" dirty="0" smtClean="0"/>
              <a:t>Language </a:t>
            </a:r>
            <a:r>
              <a:rPr lang="en-US" dirty="0"/>
              <a:t>for querying and manipulating an object graph at runtime.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language supports </a:t>
            </a:r>
            <a:endParaRPr lang="en-US" dirty="0" smtClean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and getting property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property assignment etc.,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10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39000" cy="545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50272" y="4066310"/>
            <a:ext cx="99752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44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</a:t>
            </a:r>
            <a:r>
              <a:rPr lang="en-US" dirty="0" err="1"/>
              <a:t>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</a:t>
            </a:r>
            <a:r>
              <a:rPr lang="en-US" dirty="0" err="1"/>
              <a:t>aop</a:t>
            </a:r>
            <a:r>
              <a:rPr lang="en-US" dirty="0"/>
              <a:t> module provides an AOP Alliance-compliant aspect-oriented programming implementation allowing you to define, for example, </a:t>
            </a:r>
            <a:endParaRPr lang="en-US" dirty="0" smtClean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interceptors and </a:t>
            </a:r>
            <a:endParaRPr lang="en-US" dirty="0" smtClean="0"/>
          </a:p>
          <a:p>
            <a:pPr lvl="1"/>
            <a:r>
              <a:rPr lang="en-US" dirty="0" err="1" smtClean="0"/>
              <a:t>pointcuts</a:t>
            </a:r>
            <a:r>
              <a:rPr lang="en-US" dirty="0" smtClean="0"/>
              <a:t> </a:t>
            </a:r>
            <a:r>
              <a:rPr lang="en-US" dirty="0"/>
              <a:t>to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cleanly </a:t>
            </a:r>
            <a:r>
              <a:rPr lang="en-US" dirty="0"/>
              <a:t>decouple code that implements </a:t>
            </a:r>
            <a:r>
              <a:rPr lang="en-US" dirty="0" smtClean="0"/>
              <a:t>   functionality </a:t>
            </a:r>
            <a:r>
              <a:rPr lang="en-US" dirty="0"/>
              <a:t>that should be separated. </a:t>
            </a:r>
          </a:p>
        </p:txBody>
      </p:sp>
    </p:spTree>
    <p:extLst>
      <p:ext uri="{BB962C8B-B14F-4D97-AF65-F5344CB8AC3E}">
        <p14:creationId xmlns:p14="http://schemas.microsoft.com/office/powerpoint/2010/main" xmlns="" val="267194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spring-instrument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spring-instrument module provides 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/>
              <a:t>instrumentation support and </a:t>
            </a:r>
            <a:endParaRPr lang="en-US" dirty="0" smtClean="0"/>
          </a:p>
          <a:p>
            <a:pPr lvl="1"/>
            <a:r>
              <a:rPr lang="en-US" dirty="0" err="1" smtClean="0"/>
              <a:t>classloader</a:t>
            </a:r>
            <a:r>
              <a:rPr lang="en-US" dirty="0" smtClean="0"/>
              <a:t> </a:t>
            </a:r>
            <a:r>
              <a:rPr lang="en-US" dirty="0"/>
              <a:t>implementations to be used in certain application servers. </a:t>
            </a:r>
            <a:endParaRPr lang="en-US" dirty="0" smtClean="0"/>
          </a:p>
          <a:p>
            <a:r>
              <a:rPr lang="en-US" dirty="0" smtClean="0"/>
              <a:t>Ex 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spring-instrument-tomcat module contains Spring’s instrumentation agent for Tomcat.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31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spring-messaging </a:t>
            </a:r>
            <a:r>
              <a:rPr lang="en-US" dirty="0"/>
              <a:t>module with key abstractions from the Spring Integration project such as </a:t>
            </a:r>
            <a:endParaRPr lang="en-US" dirty="0" smtClean="0"/>
          </a:p>
          <a:p>
            <a:pPr lvl="1"/>
            <a:r>
              <a:rPr lang="en-US" dirty="0" smtClean="0"/>
              <a:t>Message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MessageChannel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MessageHandler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others to serve as a foundation for messaging-based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106625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Access/</a:t>
            </a:r>
            <a:r>
              <a:rPr lang="en-US" dirty="0" err="1" smtClean="0"/>
              <a:t>Integratio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39000" cy="545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15636" y="2895600"/>
            <a:ext cx="99752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80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</a:t>
            </a:r>
            <a:r>
              <a:rPr lang="en-US" dirty="0" err="1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</a:t>
            </a:r>
            <a:r>
              <a:rPr lang="en-US" dirty="0" err="1"/>
              <a:t>jdbc</a:t>
            </a:r>
            <a:r>
              <a:rPr lang="en-US" dirty="0"/>
              <a:t> module provides a JDBC-abstraction layer that removes the need to do tedious JDBC coding and parsing of database-vendor specific error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54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</a:t>
            </a:r>
            <a:r>
              <a:rPr lang="en-US" dirty="0" err="1"/>
              <a:t>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</a:t>
            </a:r>
            <a:r>
              <a:rPr lang="en-US" dirty="0" err="1"/>
              <a:t>tx</a:t>
            </a:r>
            <a:r>
              <a:rPr lang="en-US" dirty="0"/>
              <a:t> module supports programmatic and declarative transaction management for classes that implement special interfaces and for all your POJOs (Plain Old Java Objects).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429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</a:t>
            </a:r>
            <a:r>
              <a:rPr lang="en-US" dirty="0" err="1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</a:t>
            </a:r>
            <a:r>
              <a:rPr lang="en-US" dirty="0" err="1"/>
              <a:t>orm</a:t>
            </a:r>
            <a:r>
              <a:rPr lang="en-US" dirty="0"/>
              <a:t> module provides integration layers for popular object-relational mapping APIs, including </a:t>
            </a:r>
            <a:r>
              <a:rPr lang="en-US" dirty="0" smtClean="0"/>
              <a:t>JPA </a:t>
            </a:r>
            <a:r>
              <a:rPr lang="en-US" dirty="0"/>
              <a:t>and Hibernate.</a:t>
            </a:r>
          </a:p>
        </p:txBody>
      </p:sp>
    </p:spTree>
    <p:extLst>
      <p:ext uri="{BB962C8B-B14F-4D97-AF65-F5344CB8AC3E}">
        <p14:creationId xmlns:p14="http://schemas.microsoft.com/office/powerpoint/2010/main" xmlns="" val="301108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Framework</a:t>
            </a:r>
          </a:p>
          <a:p>
            <a:r>
              <a:rPr lang="en-IN" dirty="0" smtClean="0"/>
              <a:t>Advantages of Framework</a:t>
            </a:r>
          </a:p>
          <a:p>
            <a:r>
              <a:rPr lang="en-IN" dirty="0" smtClean="0"/>
              <a:t>Disadvantages of Framework</a:t>
            </a:r>
          </a:p>
          <a:p>
            <a:r>
              <a:rPr lang="en-IN" dirty="0" smtClean="0"/>
              <a:t>Spring Framework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</a:t>
            </a:r>
            <a:r>
              <a:rPr lang="en-US" dirty="0" err="1"/>
              <a:t>oxm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</a:t>
            </a:r>
            <a:r>
              <a:rPr lang="en-US" dirty="0" err="1"/>
              <a:t>oxm</a:t>
            </a:r>
            <a:r>
              <a:rPr lang="en-US" dirty="0"/>
              <a:t> module provides an abstraction layer that supports Object/XML mapping implementations such as JAXB, Castor, </a:t>
            </a:r>
            <a:r>
              <a:rPr lang="en-US" dirty="0" err="1"/>
              <a:t>XMLBeans</a:t>
            </a:r>
            <a:r>
              <a:rPr lang="en-US" dirty="0"/>
              <a:t>, </a:t>
            </a:r>
            <a:r>
              <a:rPr lang="en-US" dirty="0" err="1"/>
              <a:t>JiBX</a:t>
            </a:r>
            <a:r>
              <a:rPr lang="en-US" dirty="0"/>
              <a:t> and </a:t>
            </a:r>
            <a:r>
              <a:rPr lang="en-US" dirty="0" err="1"/>
              <a:t>XStream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8957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</a:t>
            </a:r>
            <a:r>
              <a:rPr lang="en-US" dirty="0" err="1"/>
              <a:t>jms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</a:t>
            </a:r>
            <a:r>
              <a:rPr lang="en-US" dirty="0" err="1"/>
              <a:t>jms</a:t>
            </a:r>
            <a:r>
              <a:rPr lang="en-US" dirty="0"/>
              <a:t> module (Java Messaging Service) contains features for producing and consuming messages.</a:t>
            </a:r>
          </a:p>
        </p:txBody>
      </p:sp>
    </p:spTree>
    <p:extLst>
      <p:ext uri="{BB962C8B-B14F-4D97-AF65-F5344CB8AC3E}">
        <p14:creationId xmlns:p14="http://schemas.microsoft.com/office/powerpoint/2010/main" xmlns="" val="377970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module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39000" cy="545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 rot="11066453">
            <a:off x="7654636" y="2743023"/>
            <a:ext cx="99752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82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spring-web module provides basic web-oriented integration features such as </a:t>
            </a:r>
            <a:endParaRPr lang="en-US" dirty="0" smtClean="0"/>
          </a:p>
          <a:p>
            <a:pPr lvl="1"/>
            <a:r>
              <a:rPr lang="en-US" dirty="0" smtClean="0"/>
              <a:t>multipart </a:t>
            </a:r>
            <a:r>
              <a:rPr lang="en-US" dirty="0"/>
              <a:t>file upload functionality and </a:t>
            </a:r>
            <a:endParaRPr lang="en-US" dirty="0" smtClean="0"/>
          </a:p>
          <a:p>
            <a:pPr lvl="1"/>
            <a:r>
              <a:rPr lang="en-US" dirty="0" smtClean="0"/>
              <a:t>initialization </a:t>
            </a:r>
            <a:r>
              <a:rPr lang="en-US" dirty="0"/>
              <a:t>of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/>
              <a:t>IoC</a:t>
            </a:r>
            <a:r>
              <a:rPr lang="en-US" dirty="0"/>
              <a:t> container </a:t>
            </a:r>
            <a:r>
              <a:rPr lang="en-US" dirty="0" smtClean="0"/>
              <a:t>and </a:t>
            </a:r>
          </a:p>
          <a:p>
            <a:pPr lvl="2"/>
            <a:r>
              <a:rPr lang="en-US" dirty="0" smtClean="0"/>
              <a:t> web-oriented </a:t>
            </a:r>
            <a:r>
              <a:rPr lang="en-US" dirty="0"/>
              <a:t>application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also contains an HTTP client and the web-related parts of Spring’s </a:t>
            </a:r>
            <a:r>
              <a:rPr lang="en-US" dirty="0" err="1"/>
              <a:t>remoting</a:t>
            </a:r>
            <a:r>
              <a:rPr lang="en-US" dirty="0"/>
              <a:t> support.</a:t>
            </a:r>
          </a:p>
        </p:txBody>
      </p:sp>
    </p:spTree>
    <p:extLst>
      <p:ext uri="{BB962C8B-B14F-4D97-AF65-F5344CB8AC3E}">
        <p14:creationId xmlns:p14="http://schemas.microsoft.com/office/powerpoint/2010/main" xmlns="" val="855358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</a:t>
            </a:r>
            <a:r>
              <a:rPr lang="en-US" dirty="0" err="1"/>
              <a:t>webmvc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spring-</a:t>
            </a:r>
            <a:r>
              <a:rPr lang="en-US" dirty="0" err="1"/>
              <a:t>webmvc</a:t>
            </a:r>
            <a:r>
              <a:rPr lang="en-US" dirty="0"/>
              <a:t> module </a:t>
            </a:r>
            <a:r>
              <a:rPr lang="en-US" dirty="0" smtClean="0"/>
              <a:t>contains </a:t>
            </a:r>
          </a:p>
          <a:p>
            <a:pPr lvl="1"/>
            <a:r>
              <a:rPr lang="en-US" dirty="0" smtClean="0"/>
              <a:t>Spring’s </a:t>
            </a:r>
            <a:r>
              <a:rPr lang="en-US" dirty="0"/>
              <a:t>model- view-controller (MVC) and </a:t>
            </a:r>
            <a:endParaRPr lang="en-US" dirty="0" smtClean="0"/>
          </a:p>
          <a:p>
            <a:pPr lvl="1"/>
            <a:r>
              <a:rPr lang="en-US" dirty="0" smtClean="0"/>
              <a:t>REST </a:t>
            </a:r>
            <a:r>
              <a:rPr lang="en-US" dirty="0"/>
              <a:t>Web Services implementation for web applications.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known as the Web-</a:t>
            </a:r>
            <a:r>
              <a:rPr lang="en-US" dirty="0" err="1"/>
              <a:t>Servlet</a:t>
            </a:r>
            <a:r>
              <a:rPr lang="en-US" dirty="0"/>
              <a:t> </a:t>
            </a:r>
            <a:r>
              <a:rPr lang="en-US" dirty="0" smtClean="0"/>
              <a:t>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605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</a:t>
            </a:r>
            <a:r>
              <a:rPr lang="en-US" dirty="0" err="1"/>
              <a:t>webmvc</a:t>
            </a:r>
            <a:r>
              <a:rPr lang="en-US" dirty="0"/>
              <a:t>-</a:t>
            </a:r>
            <a:r>
              <a:rPr lang="en-US" dirty="0" err="1"/>
              <a:t>portlet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</a:t>
            </a:r>
            <a:r>
              <a:rPr lang="en-US" dirty="0" err="1"/>
              <a:t>webmvc</a:t>
            </a:r>
            <a:r>
              <a:rPr lang="en-US" dirty="0"/>
              <a:t>-</a:t>
            </a:r>
            <a:r>
              <a:rPr lang="en-US" dirty="0" err="1"/>
              <a:t>portlet</a:t>
            </a:r>
            <a:r>
              <a:rPr lang="en-US" dirty="0"/>
              <a:t> module </a:t>
            </a:r>
            <a:r>
              <a:rPr lang="en-US" dirty="0" smtClean="0"/>
              <a:t>provides </a:t>
            </a:r>
            <a:r>
              <a:rPr lang="en-US" dirty="0"/>
              <a:t>the MVC implementation to be used in a </a:t>
            </a:r>
            <a:r>
              <a:rPr lang="en-US" dirty="0" err="1"/>
              <a:t>Portlet</a:t>
            </a:r>
            <a:r>
              <a:rPr lang="en-US" dirty="0"/>
              <a:t> environment and mirrors the functionality of the spring-</a:t>
            </a:r>
            <a:r>
              <a:rPr lang="en-US" dirty="0" err="1"/>
              <a:t>webmvc</a:t>
            </a:r>
            <a:r>
              <a:rPr lang="en-US" dirty="0"/>
              <a:t>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314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websocket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new spring-</a:t>
            </a:r>
            <a:r>
              <a:rPr lang="en-IN" dirty="0" err="1" smtClean="0"/>
              <a:t>websocket</a:t>
            </a:r>
            <a:r>
              <a:rPr lang="en-IN" dirty="0" smtClean="0"/>
              <a:t> module provides comprehensive support for </a:t>
            </a:r>
            <a:r>
              <a:rPr lang="en-IN" dirty="0" err="1" smtClean="0"/>
              <a:t>WebSocket</a:t>
            </a:r>
            <a:r>
              <a:rPr lang="en-IN" dirty="0" smtClean="0"/>
              <a:t>-based, two-way communication between client and server in web applications.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39000" cy="545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 rot="11066453">
            <a:off x="7654636" y="5829476"/>
            <a:ext cx="99752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461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spring-test module supports the unit testing and integration testing of Spring components with </a:t>
            </a:r>
            <a:r>
              <a:rPr lang="en-US" dirty="0" err="1"/>
              <a:t>JUnit</a:t>
            </a:r>
            <a:r>
              <a:rPr lang="en-US" dirty="0"/>
              <a:t> or </a:t>
            </a:r>
            <a:r>
              <a:rPr lang="en-US" dirty="0" err="1"/>
              <a:t>TestNG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provides consistent loading of Spring </a:t>
            </a:r>
            <a:r>
              <a:rPr lang="en-US" dirty="0" err="1"/>
              <a:t>ApplicationContexts</a:t>
            </a:r>
            <a:r>
              <a:rPr lang="en-US" dirty="0"/>
              <a:t> and caching of those contexts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It </a:t>
            </a:r>
            <a:r>
              <a:rPr lang="en-US" dirty="0"/>
              <a:t>also provides mock objects that you can use to test your code in isolation.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03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Framework?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reusable software environment.</a:t>
            </a:r>
          </a:p>
          <a:p>
            <a:r>
              <a:rPr lang="en-IN" dirty="0" smtClean="0"/>
              <a:t>It may include support programs, compilers, code libraries, tool sets, and  API</a:t>
            </a:r>
          </a:p>
          <a:p>
            <a:r>
              <a:rPr lang="en-IN" dirty="0" smtClean="0"/>
              <a:t>A framework can be extended by the user usually by selective overriding or specialized by user code to provide specific functionality.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Frameworks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Reduces the time and energy in developing any software.</a:t>
            </a:r>
          </a:p>
          <a:p>
            <a:r>
              <a:rPr lang="en-IN" dirty="0" smtClean="0"/>
              <a:t>Framework separates business logic from user interface making the code cleaner and extensible.</a:t>
            </a:r>
          </a:p>
          <a:p>
            <a:r>
              <a:rPr lang="en-IN" dirty="0" smtClean="0"/>
              <a:t>Follow layered architecture and design patterns.</a:t>
            </a:r>
          </a:p>
          <a:p>
            <a:r>
              <a:rPr lang="en-IN" dirty="0" smtClean="0"/>
              <a:t>Tested</a:t>
            </a:r>
          </a:p>
          <a:p>
            <a:r>
              <a:rPr lang="en-IN" dirty="0" smtClean="0"/>
              <a:t>Implementation of low level services are easy.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learn the framework, not the language</a:t>
            </a:r>
          </a:p>
          <a:p>
            <a:r>
              <a:rPr lang="en-IN" dirty="0" smtClean="0"/>
              <a:t>Limitation</a:t>
            </a:r>
          </a:p>
          <a:p>
            <a:pPr>
              <a:buNone/>
            </a:pP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Spring Framework is a Java platform that provides comprehensive infrastructure support for developing Java applications. </a:t>
            </a:r>
          </a:p>
          <a:p>
            <a:pPr lvl="1"/>
            <a:r>
              <a:rPr lang="en-US" dirty="0"/>
              <a:t>Spring handles the infrastructure so you can focus on your application</a:t>
            </a:r>
          </a:p>
          <a:p>
            <a:r>
              <a:rPr lang="en-US" dirty="0" smtClean="0"/>
              <a:t>Lightweight solution a potential one-stop-shop </a:t>
            </a:r>
            <a:r>
              <a:rPr lang="en-US" dirty="0"/>
              <a:t>for building your enterprise-ready applications.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is </a:t>
            </a:r>
            <a:r>
              <a:rPr lang="en-US" dirty="0" smtClean="0"/>
              <a:t>modular</a:t>
            </a:r>
          </a:p>
          <a:p>
            <a:pPr lvl="1"/>
            <a:r>
              <a:rPr lang="en-US" dirty="0" smtClean="0"/>
              <a:t>allowing </a:t>
            </a:r>
            <a:r>
              <a:rPr lang="en-US" dirty="0"/>
              <a:t>you to use only those parts that you need, without having to bring in the rest.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9788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39000" cy="545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791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Container consists of </a:t>
            </a:r>
            <a:endParaRPr lang="en-US" dirty="0" smtClean="0"/>
          </a:p>
          <a:p>
            <a:pPr lvl="1"/>
            <a:r>
              <a:rPr lang="en-US" dirty="0" smtClean="0"/>
              <a:t> spring-core</a:t>
            </a:r>
          </a:p>
          <a:p>
            <a:pPr lvl="1"/>
            <a:r>
              <a:rPr lang="en-US" dirty="0" smtClean="0"/>
              <a:t>spring-beans</a:t>
            </a:r>
          </a:p>
          <a:p>
            <a:pPr lvl="1"/>
            <a:r>
              <a:rPr lang="en-US" dirty="0" smtClean="0"/>
              <a:t>spring-context and spring- context-support</a:t>
            </a:r>
          </a:p>
          <a:p>
            <a:pPr lvl="1"/>
            <a:r>
              <a:rPr lang="en-US" dirty="0" smtClean="0"/>
              <a:t>spring-expression </a:t>
            </a:r>
            <a:r>
              <a:rPr lang="en-US" dirty="0"/>
              <a:t>(Spring Expression Language)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370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spring-core and spring-beans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spring-core and spring-beans modules 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the fundamental parts of the framework, including the </a:t>
            </a:r>
            <a:endParaRPr lang="en-US" dirty="0" smtClean="0"/>
          </a:p>
          <a:p>
            <a:pPr lvl="2"/>
            <a:r>
              <a:rPr lang="en-US" dirty="0" err="1" smtClean="0"/>
              <a:t>IoC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       </a:t>
            </a:r>
            <a:r>
              <a:rPr lang="en-US" sz="2400" dirty="0" smtClean="0"/>
              <a:t>and</a:t>
            </a:r>
            <a:endParaRPr lang="en-US" sz="2400" dirty="0"/>
          </a:p>
          <a:p>
            <a:pPr lvl="2"/>
            <a:r>
              <a:rPr lang="en-US" dirty="0" smtClean="0"/>
              <a:t> </a:t>
            </a:r>
            <a:r>
              <a:rPr lang="en-US" dirty="0"/>
              <a:t>Dependency Injection features</a:t>
            </a:r>
          </a:p>
        </p:txBody>
      </p:sp>
    </p:spTree>
    <p:extLst>
      <p:ext uri="{BB962C8B-B14F-4D97-AF65-F5344CB8AC3E}">
        <p14:creationId xmlns:p14="http://schemas.microsoft.com/office/powerpoint/2010/main" xmlns="" val="274458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666</Words>
  <Application>Microsoft Office PowerPoint</Application>
  <PresentationFormat>On-screen Show (4:3)</PresentationFormat>
  <Paragraphs>99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Spring Framework</vt:lpstr>
      <vt:lpstr>Agenda</vt:lpstr>
      <vt:lpstr>What is Framework?</vt:lpstr>
      <vt:lpstr>Advantages of Frameworks</vt:lpstr>
      <vt:lpstr>Disadvantages of Framework</vt:lpstr>
      <vt:lpstr>Spring Framework</vt:lpstr>
      <vt:lpstr>Modules </vt:lpstr>
      <vt:lpstr>Core Container</vt:lpstr>
      <vt:lpstr>spring-core and spring-beans</vt:lpstr>
      <vt:lpstr>spring-context</vt:lpstr>
      <vt:lpstr>spring-expression</vt:lpstr>
      <vt:lpstr>Modules </vt:lpstr>
      <vt:lpstr>spring-aop</vt:lpstr>
      <vt:lpstr>spring-instrument</vt:lpstr>
      <vt:lpstr>spring-messaging</vt:lpstr>
      <vt:lpstr>Data Access/Integratio</vt:lpstr>
      <vt:lpstr>spring-jdbc</vt:lpstr>
      <vt:lpstr>spring-tx</vt:lpstr>
      <vt:lpstr>spring-orm</vt:lpstr>
      <vt:lpstr>spring-oxm</vt:lpstr>
      <vt:lpstr>spring-jms</vt:lpstr>
      <vt:lpstr>Web module</vt:lpstr>
      <vt:lpstr>spring-web</vt:lpstr>
      <vt:lpstr>spring-webmvc</vt:lpstr>
      <vt:lpstr>spring-webmvc-portlet</vt:lpstr>
      <vt:lpstr>websocket</vt:lpstr>
      <vt:lpstr>Modules </vt:lpstr>
      <vt:lpstr>spring-test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user</dc:creator>
  <cp:lastModifiedBy>Abbaas</cp:lastModifiedBy>
  <cp:revision>44</cp:revision>
  <dcterms:created xsi:type="dcterms:W3CDTF">2006-08-16T00:00:00Z</dcterms:created>
  <dcterms:modified xsi:type="dcterms:W3CDTF">2016-10-18T07:16:05Z</dcterms:modified>
</cp:coreProperties>
</file>