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84" r:id="rId4"/>
    <p:sldId id="271" r:id="rId5"/>
    <p:sldId id="286" r:id="rId6"/>
    <p:sldId id="287" r:id="rId7"/>
    <p:sldId id="288" r:id="rId8"/>
    <p:sldId id="258" r:id="rId9"/>
    <p:sldId id="257" r:id="rId10"/>
    <p:sldId id="260" r:id="rId11"/>
    <p:sldId id="293" r:id="rId12"/>
    <p:sldId id="299" r:id="rId13"/>
    <p:sldId id="290" r:id="rId14"/>
    <p:sldId id="291" r:id="rId15"/>
    <p:sldId id="292" r:id="rId16"/>
    <p:sldId id="294" r:id="rId17"/>
    <p:sldId id="295" r:id="rId18"/>
    <p:sldId id="297" r:id="rId19"/>
    <p:sldId id="298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259" r:id="rId36"/>
    <p:sldId id="280" r:id="rId37"/>
    <p:sldId id="261" r:id="rId38"/>
    <p:sldId id="315" r:id="rId39"/>
    <p:sldId id="316" r:id="rId40"/>
    <p:sldId id="317" r:id="rId41"/>
    <p:sldId id="269" r:id="rId42"/>
    <p:sldId id="282" r:id="rId43"/>
    <p:sldId id="281" r:id="rId44"/>
    <p:sldId id="263" r:id="rId45"/>
    <p:sldId id="264" r:id="rId46"/>
    <p:sldId id="272" r:id="rId47"/>
    <p:sldId id="274" r:id="rId48"/>
    <p:sldId id="276" r:id="rId49"/>
    <p:sldId id="279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Spring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Spring MVC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Structure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7010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Folder structure not proper?</a:t>
            </a:r>
            <a:endParaRPr lang="en-IN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47413"/>
            <a:ext cx="6858000" cy="515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8839200" cy="1143000"/>
          </a:xfrm>
        </p:spPr>
        <p:txBody>
          <a:bodyPr>
            <a:noAutofit/>
          </a:bodyPr>
          <a:lstStyle/>
          <a:p>
            <a:pPr algn="l"/>
            <a:r>
              <a:rPr lang="en-IN" sz="2800" dirty="0" smtClean="0">
                <a:solidFill>
                  <a:srgbClr val="FF0000"/>
                </a:solidFill>
              </a:rPr>
              <a:t>Error?</a:t>
            </a:r>
            <a:br>
              <a:rPr lang="en-IN" sz="2800" dirty="0" smtClean="0">
                <a:solidFill>
                  <a:srgbClr val="FF0000"/>
                </a:solidFill>
              </a:rPr>
            </a:br>
            <a:r>
              <a:rPr lang="en-IN" sz="2800" dirty="0" smtClean="0">
                <a:solidFill>
                  <a:srgbClr val="FF0000"/>
                </a:solidFill>
              </a:rPr>
              <a:t>"Could not resolve archetype </a:t>
            </a:r>
            <a:r>
              <a:rPr lang="en-IN" sz="2800" dirty="0" err="1" smtClean="0">
                <a:solidFill>
                  <a:srgbClr val="FF0000"/>
                </a:solidFill>
              </a:rPr>
              <a:t>org.apache.maven.archetypes:maven</a:t>
            </a:r>
            <a:r>
              <a:rPr lang="en-IN" sz="2800" dirty="0" smtClean="0">
                <a:solidFill>
                  <a:srgbClr val="FF0000"/>
                </a:solidFill>
              </a:rPr>
              <a:t>-archetype-</a:t>
            </a:r>
            <a:r>
              <a:rPr lang="en-IN" sz="2800" dirty="0" err="1" smtClean="0">
                <a:solidFill>
                  <a:srgbClr val="FF0000"/>
                </a:solidFill>
              </a:rPr>
              <a:t>webapp</a:t>
            </a:r>
            <a:r>
              <a:rPr lang="en-IN" sz="2800" dirty="0" smtClean="0">
                <a:solidFill>
                  <a:srgbClr val="FF0000"/>
                </a:solidFill>
              </a:rPr>
              <a:t>"</a:t>
            </a:r>
            <a:br>
              <a:rPr lang="en-IN" sz="2800" dirty="0" smtClean="0">
                <a:solidFill>
                  <a:srgbClr val="FF0000"/>
                </a:solidFill>
              </a:rPr>
            </a:br>
            <a:r>
              <a:rPr lang="en-IN" sz="2800" dirty="0" smtClean="0">
                <a:solidFill>
                  <a:srgbClr val="FF0000"/>
                </a:solidFill>
              </a:rPr>
              <a:t>"Failed to resolve version for </a:t>
            </a:r>
            <a:r>
              <a:rPr lang="en-IN" sz="2800" dirty="0" err="1" smtClean="0">
                <a:solidFill>
                  <a:srgbClr val="FF0000"/>
                </a:solidFill>
              </a:rPr>
              <a:t>org.apache.maven.archetypes:maven</a:t>
            </a:r>
            <a:r>
              <a:rPr lang="en-IN" sz="2800" dirty="0" smtClean="0">
                <a:solidFill>
                  <a:srgbClr val="FF0000"/>
                </a:solidFill>
              </a:rPr>
              <a:t>-archetype-</a:t>
            </a:r>
            <a:r>
              <a:rPr lang="en-IN" sz="2800" dirty="0" err="1" smtClean="0">
                <a:solidFill>
                  <a:srgbClr val="FF0000"/>
                </a:solidFill>
              </a:rPr>
              <a:t>webapp</a:t>
            </a:r>
            <a:r>
              <a:rPr lang="en-IN" sz="2800" dirty="0" smtClean="0">
                <a:solidFill>
                  <a:srgbClr val="FF0000"/>
                </a:solidFill>
              </a:rPr>
              <a:t>"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43200"/>
            <a:ext cx="9372600" cy="452596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Open File&gt;New Project&gt;Open Maven &gt; Archetypes</a:t>
            </a:r>
          </a:p>
          <a:p>
            <a:r>
              <a:rPr lang="en-IN" sz="2400" dirty="0" smtClean="0"/>
              <a:t>Click on 'Configure' </a:t>
            </a:r>
            <a:endParaRPr lang="en-IN" sz="2400" dirty="0" smtClean="0"/>
          </a:p>
          <a:p>
            <a:pPr lvl="1"/>
            <a:r>
              <a:rPr lang="en-IN" sz="2400" dirty="0" smtClean="0"/>
              <a:t>select </a:t>
            </a:r>
            <a:r>
              <a:rPr lang="en-IN" sz="2400" dirty="0" smtClean="0"/>
              <a:t>'Add Remote </a:t>
            </a:r>
            <a:r>
              <a:rPr lang="en-IN" sz="2400" dirty="0" err="1" smtClean="0"/>
              <a:t>Catalog</a:t>
            </a:r>
            <a:r>
              <a:rPr lang="en-IN" sz="2400" dirty="0" smtClean="0"/>
              <a:t>' and add the following:</a:t>
            </a:r>
          </a:p>
          <a:p>
            <a:pPr lvl="2"/>
            <a:r>
              <a:rPr lang="en-IN" dirty="0" err="1" smtClean="0"/>
              <a:t>Catalog</a:t>
            </a:r>
            <a:r>
              <a:rPr lang="en-IN" dirty="0" smtClean="0"/>
              <a:t> File: http://repo1.maven.org/maven2/archetype-catalog.xml</a:t>
            </a:r>
            <a:br>
              <a:rPr lang="en-IN" dirty="0" smtClean="0"/>
            </a:br>
            <a:r>
              <a:rPr lang="en-IN" dirty="0" smtClean="0"/>
              <a:t>Description: maven </a:t>
            </a:r>
            <a:r>
              <a:rPr lang="en-IN" dirty="0" err="1" smtClean="0"/>
              <a:t>catalog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Delete index.jsp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6096000" cy="4246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HTML File</a:t>
            </a:r>
            <a:endParaRPr lang="en-IN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8415337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Create html page</a:t>
            </a:r>
            <a:br>
              <a:rPr lang="en-IN" dirty="0" smtClean="0"/>
            </a:br>
            <a:r>
              <a:rPr lang="en-IN" dirty="0" smtClean="0"/>
              <a:t>index.html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25" y="1543050"/>
            <a:ext cx="4905375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Generated HTML File</a:t>
            </a:r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28800"/>
            <a:ext cx="7543800" cy="440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Index.html</a:t>
            </a:r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399" y="1828800"/>
            <a:ext cx="742138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Run on Server</a:t>
            </a:r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447800"/>
            <a:ext cx="7086600" cy="495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82677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MVC Architecture</a:t>
            </a:r>
          </a:p>
          <a:p>
            <a:r>
              <a:rPr lang="en-IN" dirty="0" smtClean="0"/>
              <a:t>Spring MVC Architecture</a:t>
            </a:r>
          </a:p>
          <a:p>
            <a:r>
              <a:rPr lang="en-IN" dirty="0" smtClean="0"/>
              <a:t>---------------------------------</a:t>
            </a:r>
          </a:p>
          <a:p>
            <a:r>
              <a:rPr lang="en-IN" dirty="0" smtClean="0"/>
              <a:t>Create </a:t>
            </a:r>
            <a:r>
              <a:rPr lang="en-IN" dirty="0" smtClean="0"/>
              <a:t>Maven project  - web </a:t>
            </a:r>
            <a:r>
              <a:rPr lang="en-IN" dirty="0" smtClean="0"/>
              <a:t>project</a:t>
            </a:r>
          </a:p>
          <a:p>
            <a:r>
              <a:rPr lang="en-IN" dirty="0" smtClean="0"/>
              <a:t>Configuration</a:t>
            </a:r>
            <a:endParaRPr lang="en-IN" dirty="0" smtClean="0"/>
          </a:p>
          <a:p>
            <a:pPr lvl="1"/>
            <a:r>
              <a:rPr lang="en-IN" dirty="0" smtClean="0"/>
              <a:t>Add  Spring Dependencies in POM xml file</a:t>
            </a:r>
          </a:p>
          <a:p>
            <a:pPr lvl="1"/>
            <a:r>
              <a:rPr lang="en-IN" dirty="0" smtClean="0"/>
              <a:t>Configure web.xml</a:t>
            </a:r>
          </a:p>
          <a:p>
            <a:pPr lvl="1"/>
            <a:r>
              <a:rPr lang="en-IN" dirty="0" smtClean="0"/>
              <a:t>dispatcher-servlet.xml  (Front Controller)</a:t>
            </a:r>
          </a:p>
          <a:p>
            <a:r>
              <a:rPr lang="en-IN" dirty="0" smtClean="0"/>
              <a:t>Create Login Page   (Spring Form)</a:t>
            </a:r>
          </a:p>
          <a:p>
            <a:r>
              <a:rPr lang="en-IN" dirty="0" smtClean="0"/>
              <a:t>Create Controller  (Project Specific )</a:t>
            </a:r>
          </a:p>
          <a:p>
            <a:pPr lvl="1"/>
            <a:r>
              <a:rPr lang="en-IN" dirty="0" smtClean="0"/>
              <a:t>One controller for each module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Is it Spring web app?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have created simple web app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Is it Spring web app?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have created simple web app</a:t>
            </a:r>
          </a:p>
          <a:p>
            <a:r>
              <a:rPr lang="en-IN" dirty="0" smtClean="0"/>
              <a:t>But it is not spring web app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Is it Spring web app?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have created simple web app</a:t>
            </a:r>
          </a:p>
          <a:p>
            <a:r>
              <a:rPr lang="en-IN" dirty="0" smtClean="0"/>
              <a:t>But it is not spring web app</a:t>
            </a:r>
          </a:p>
          <a:p>
            <a:r>
              <a:rPr lang="en-IN" dirty="0" smtClean="0"/>
              <a:t>Need to add spring dependencies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Is it Spring web app?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have created simple web app</a:t>
            </a:r>
          </a:p>
          <a:p>
            <a:r>
              <a:rPr lang="en-IN" dirty="0" smtClean="0"/>
              <a:t>But it is not spring web app</a:t>
            </a:r>
          </a:p>
          <a:p>
            <a:r>
              <a:rPr lang="en-IN" dirty="0" smtClean="0"/>
              <a:t>Need to add spring dependencies</a:t>
            </a:r>
          </a:p>
          <a:p>
            <a:r>
              <a:rPr lang="en-IN" dirty="0" smtClean="0"/>
              <a:t>Need to configure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Is it Spring web app?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have created simple web app</a:t>
            </a:r>
          </a:p>
          <a:p>
            <a:r>
              <a:rPr lang="en-IN" dirty="0" smtClean="0"/>
              <a:t>But it is not spring web app</a:t>
            </a:r>
          </a:p>
          <a:p>
            <a:r>
              <a:rPr lang="en-IN" dirty="0" smtClean="0"/>
              <a:t>Need to add spring dependencies</a:t>
            </a:r>
          </a:p>
          <a:p>
            <a:r>
              <a:rPr lang="en-IN" dirty="0" smtClean="0"/>
              <a:t>Need to configure</a:t>
            </a:r>
          </a:p>
          <a:p>
            <a:r>
              <a:rPr lang="en-IN" dirty="0" smtClean="0"/>
              <a:t>Need to create controller</a:t>
            </a:r>
          </a:p>
          <a:p>
            <a:r>
              <a:rPr lang="en-IN" dirty="0" smtClean="0"/>
              <a:t>Etc.,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Add Spring web dependencies in pom.xml</a:t>
            </a: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Generated pom.xml</a:t>
            </a:r>
            <a:endParaRPr lang="en-IN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00225"/>
            <a:ext cx="899160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Delete unwanted dependencies</a:t>
            </a:r>
            <a:endParaRPr lang="en-IN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7162800" cy="474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we required for Spring web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Spring Core</a:t>
            </a:r>
          </a:p>
          <a:p>
            <a:r>
              <a:rPr lang="en-IN" dirty="0" smtClean="0"/>
              <a:t>Spring Web</a:t>
            </a:r>
          </a:p>
          <a:p>
            <a:r>
              <a:rPr lang="en-IN" dirty="0" smtClean="0"/>
              <a:t>Spring Web MVC</a:t>
            </a: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Where I can get dependencies?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9154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MVC Architecture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1752600"/>
            <a:ext cx="8991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8579708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826139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524000"/>
            <a:ext cx="882015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Repeat the same for other dependencies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Spring Core</a:t>
            </a:r>
          </a:p>
          <a:p>
            <a:r>
              <a:rPr lang="en-IN" dirty="0" smtClean="0"/>
              <a:t>Spring Web</a:t>
            </a:r>
          </a:p>
          <a:p>
            <a:r>
              <a:rPr lang="en-IN" dirty="0" smtClean="0"/>
              <a:t>Spring Web MVC</a:t>
            </a:r>
          </a:p>
          <a:p>
            <a:endParaRPr lang="en-IN" dirty="0"/>
          </a:p>
        </p:txBody>
      </p:sp>
      <p:sp>
        <p:nvSpPr>
          <p:cNvPr id="4" name="Right Arrow 3"/>
          <p:cNvSpPr/>
          <p:nvPr/>
        </p:nvSpPr>
        <p:spPr>
          <a:xfrm>
            <a:off x="0" y="23622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Arrow 4"/>
          <p:cNvSpPr/>
          <p:nvPr/>
        </p:nvSpPr>
        <p:spPr>
          <a:xfrm>
            <a:off x="0" y="29718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POM.xml</a:t>
            </a:r>
            <a:endParaRPr lang="en-IN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81200"/>
            <a:ext cx="821055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Configuration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XML Based Configuration</a:t>
            </a:r>
          </a:p>
          <a:p>
            <a:pPr lvl="1"/>
            <a:r>
              <a:rPr lang="en-IN" dirty="0" smtClean="0"/>
              <a:t>Web.xml</a:t>
            </a:r>
          </a:p>
          <a:p>
            <a:pPr lvl="1"/>
            <a:r>
              <a:rPr lang="en-IN" dirty="0" smtClean="0"/>
              <a:t>Dispatcher-servlet.xml</a:t>
            </a:r>
          </a:p>
          <a:p>
            <a:r>
              <a:rPr lang="en-IN" dirty="0" smtClean="0"/>
              <a:t>Java Based Configuration</a:t>
            </a:r>
            <a:endParaRPr lang="en-I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XML Based Configuration</a:t>
            </a:r>
            <a:br>
              <a:rPr lang="en-IN" dirty="0" smtClean="0"/>
            </a:br>
            <a:r>
              <a:rPr lang="en-IN" dirty="0" smtClean="0"/>
              <a:t>Web.xml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" y="1600200"/>
            <a:ext cx="8468751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ight Arrow 3"/>
          <p:cNvSpPr/>
          <p:nvPr/>
        </p:nvSpPr>
        <p:spPr>
          <a:xfrm rot="10800000">
            <a:off x="4648200" y="3429000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Create new xml file</a:t>
            </a:r>
            <a:br>
              <a:rPr lang="en-IN" dirty="0" smtClean="0"/>
            </a:br>
            <a:r>
              <a:rPr lang="en-IN" dirty="0" smtClean="0"/>
              <a:t>dispatcher-servlet.xml</a:t>
            </a:r>
            <a:endParaRPr lang="en-IN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1676400"/>
            <a:ext cx="87249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" y="1900238"/>
            <a:ext cx="83439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MVC Architecture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04999"/>
            <a:ext cx="6324600" cy="419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1809750"/>
            <a:ext cx="842962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XML Based Configuration</a:t>
            </a:r>
            <a:br>
              <a:rPr lang="en-IN" dirty="0" smtClean="0"/>
            </a:br>
            <a:r>
              <a:rPr lang="en-IN" dirty="0" smtClean="0"/>
              <a:t>dispatcher-servlet.xml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219200"/>
            <a:ext cx="8954822" cy="559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Arrow 4"/>
          <p:cNvSpPr/>
          <p:nvPr/>
        </p:nvSpPr>
        <p:spPr>
          <a:xfrm rot="10971013">
            <a:off x="5870717" y="3524051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mtClean="0"/>
              <a:t>Java Based </a:t>
            </a:r>
            <a:r>
              <a:rPr lang="en-IN" dirty="0" smtClean="0"/>
              <a:t>Configuration</a:t>
            </a:r>
            <a:br>
              <a:rPr lang="en-IN" dirty="0" smtClean="0"/>
            </a:br>
            <a:r>
              <a:rPr lang="en-IN" dirty="0" smtClean="0"/>
              <a:t>Web.xml(</a:t>
            </a:r>
            <a:r>
              <a:rPr lang="en-IN" dirty="0" err="1" smtClean="0"/>
              <a:t>WebInitializer</a:t>
            </a:r>
            <a:r>
              <a:rPr lang="en-IN" dirty="0" smtClean="0"/>
              <a:t>)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8001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81000" y="5983069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http://docs.spring.io/spring/docs/current/javadoc-api/org/springframework/web/WebApplicationInitializer.html</a:t>
            </a:r>
            <a:endParaRPr lang="en-I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Java Based Configuration</a:t>
            </a:r>
            <a:br>
              <a:rPr lang="en-IN" dirty="0" smtClean="0"/>
            </a:br>
            <a:r>
              <a:rPr lang="en-IN" dirty="0" smtClean="0"/>
              <a:t>dispatcher-servlet.xml</a:t>
            </a:r>
            <a:endParaRPr lang="en-IN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" y="1447800"/>
            <a:ext cx="852446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Getting Errors on pages?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225" y="2362200"/>
            <a:ext cx="862577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Error in web.xml?</a:t>
            </a:r>
            <a:endParaRPr lang="en-IN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1" y="1188426"/>
            <a:ext cx="9067800" cy="5669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648200" y="3810000"/>
            <a:ext cx="44958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Change the order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00" y="38862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Login.jsp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8839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Arrow 4"/>
          <p:cNvSpPr/>
          <p:nvPr/>
        </p:nvSpPr>
        <p:spPr>
          <a:xfrm rot="10800000">
            <a:off x="7239000" y="243840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Arrow 6"/>
          <p:cNvSpPr/>
          <p:nvPr/>
        </p:nvSpPr>
        <p:spPr>
          <a:xfrm>
            <a:off x="0" y="40386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IN" dirty="0" smtClean="0"/>
              <a:t>Create Controller</a:t>
            </a:r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62000"/>
            <a:ext cx="8382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3" y="1347788"/>
            <a:ext cx="9134475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Elbow Connector 5"/>
          <p:cNvCxnSpPr/>
          <p:nvPr/>
        </p:nvCxnSpPr>
        <p:spPr>
          <a:xfrm flipV="1">
            <a:off x="2209800" y="3581400"/>
            <a:ext cx="4114800" cy="381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IN" dirty="0" smtClean="0"/>
              <a:t>MVN Command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800" dirty="0" smtClean="0"/>
              <a:t>//Syntax</a:t>
            </a:r>
          </a:p>
          <a:p>
            <a:pPr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mvn</a:t>
            </a:r>
            <a:r>
              <a:rPr lang="en-IN" sz="2800" dirty="0" smtClean="0"/>
              <a:t> </a:t>
            </a:r>
            <a:r>
              <a:rPr lang="en-IN" sz="2800" dirty="0" err="1" smtClean="0"/>
              <a:t>archetype:generate</a:t>
            </a:r>
            <a:r>
              <a:rPr lang="en-IN" sz="2800" dirty="0" smtClean="0"/>
              <a:t> </a:t>
            </a:r>
          </a:p>
          <a:p>
            <a:pPr>
              <a:buNone/>
            </a:pPr>
            <a:r>
              <a:rPr lang="en-IN" sz="2800" dirty="0" smtClean="0"/>
              <a:t>-</a:t>
            </a:r>
            <a:r>
              <a:rPr lang="en-IN" sz="2800" dirty="0" err="1" smtClean="0"/>
              <a:t>DgroupId</a:t>
            </a:r>
            <a:r>
              <a:rPr lang="en-IN" sz="2800" dirty="0" smtClean="0"/>
              <a:t>={project-packaging}</a:t>
            </a:r>
          </a:p>
          <a:p>
            <a:pPr>
              <a:buNone/>
            </a:pPr>
            <a:r>
              <a:rPr lang="en-IN" sz="2800" dirty="0" smtClean="0"/>
              <a:t> -</a:t>
            </a:r>
            <a:r>
              <a:rPr lang="en-IN" sz="2800" dirty="0" err="1" smtClean="0"/>
              <a:t>DartifactId</a:t>
            </a:r>
            <a:r>
              <a:rPr lang="en-IN" sz="2800" dirty="0" smtClean="0"/>
              <a:t>={project-name} </a:t>
            </a:r>
          </a:p>
          <a:p>
            <a:pPr>
              <a:buNone/>
            </a:pPr>
            <a:r>
              <a:rPr lang="en-IN" sz="2800" dirty="0" smtClean="0"/>
              <a:t>-</a:t>
            </a:r>
            <a:r>
              <a:rPr lang="en-IN" sz="2800" dirty="0" err="1" smtClean="0"/>
              <a:t>DarchetypeArtifactId</a:t>
            </a:r>
            <a:r>
              <a:rPr lang="en-IN" sz="2800" dirty="0" smtClean="0"/>
              <a:t>=maven-archetype-</a:t>
            </a:r>
            <a:r>
              <a:rPr lang="en-IN" sz="2800" dirty="0" err="1" smtClean="0"/>
              <a:t>webapp</a:t>
            </a:r>
            <a:endParaRPr lang="en-IN" sz="2800" dirty="0" smtClean="0"/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r>
              <a:rPr lang="en-IN" sz="2800" dirty="0" smtClean="0"/>
              <a:t>//for example </a:t>
            </a:r>
          </a:p>
          <a:p>
            <a:pPr>
              <a:buNone/>
            </a:pPr>
            <a:r>
              <a:rPr lang="en-IN" sz="2800" dirty="0" err="1" smtClean="0"/>
              <a:t>mvn</a:t>
            </a:r>
            <a:r>
              <a:rPr lang="en-IN" sz="2800" dirty="0" smtClean="0"/>
              <a:t> </a:t>
            </a:r>
            <a:r>
              <a:rPr lang="en-IN" sz="2800" dirty="0" err="1" smtClean="0"/>
              <a:t>archetype:generate</a:t>
            </a:r>
            <a:r>
              <a:rPr lang="en-IN" sz="2800" dirty="0" smtClean="0"/>
              <a:t> </a:t>
            </a:r>
          </a:p>
          <a:p>
            <a:pPr>
              <a:buNone/>
            </a:pPr>
            <a:r>
              <a:rPr lang="en-IN" sz="2800" dirty="0" smtClean="0"/>
              <a:t>-</a:t>
            </a:r>
            <a:r>
              <a:rPr lang="en-IN" sz="2800" dirty="0" err="1" smtClean="0"/>
              <a:t>DgroupId</a:t>
            </a:r>
            <a:r>
              <a:rPr lang="en-IN" sz="2800" dirty="0" smtClean="0"/>
              <a:t>=</a:t>
            </a:r>
            <a:r>
              <a:rPr lang="en-IN" sz="2800" dirty="0" err="1" smtClean="0"/>
              <a:t>com.niit</a:t>
            </a:r>
            <a:endParaRPr lang="en-IN" sz="2800" dirty="0" smtClean="0"/>
          </a:p>
          <a:p>
            <a:pPr>
              <a:buNone/>
            </a:pPr>
            <a:r>
              <a:rPr lang="en-IN" sz="2800" dirty="0" smtClean="0"/>
              <a:t>-</a:t>
            </a:r>
            <a:r>
              <a:rPr lang="en-IN" sz="2800" dirty="0" err="1" smtClean="0"/>
              <a:t>DartifactId</a:t>
            </a:r>
            <a:r>
              <a:rPr lang="en-IN" sz="2800" dirty="0" smtClean="0"/>
              <a:t>=</a:t>
            </a:r>
            <a:r>
              <a:rPr lang="en-IN" sz="2800" dirty="0" err="1" smtClean="0"/>
              <a:t>ShoppingCart</a:t>
            </a:r>
            <a:endParaRPr lang="en-IN" sz="2800" dirty="0" smtClean="0"/>
          </a:p>
          <a:p>
            <a:pPr>
              <a:buNone/>
            </a:pPr>
            <a:r>
              <a:rPr lang="en-IN" sz="2800" dirty="0" smtClean="0"/>
              <a:t>-</a:t>
            </a:r>
            <a:r>
              <a:rPr lang="en-IN" sz="2800" dirty="0" err="1" smtClean="0"/>
              <a:t>DarchetypeArtifactId</a:t>
            </a:r>
            <a:r>
              <a:rPr lang="en-IN" sz="2800" dirty="0" smtClean="0"/>
              <a:t>=maven-archetype-</a:t>
            </a:r>
            <a:r>
              <a:rPr lang="en-IN" sz="2800" dirty="0" err="1" smtClean="0"/>
              <a:t>webapp</a:t>
            </a:r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New Maven project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</a:t>
            </a:r>
            <a:r>
              <a:rPr lang="en-IN" dirty="0" smtClean="0"/>
              <a:t>New Maven project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752600"/>
            <a:ext cx="4943475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New Maven project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371600"/>
            <a:ext cx="567690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New Maven project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95400"/>
            <a:ext cx="7924800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Provide Group ID and </a:t>
            </a:r>
            <a:r>
              <a:rPr lang="en-IN" dirty="0" err="1" smtClean="0"/>
              <a:t>Artifact</a:t>
            </a:r>
            <a:r>
              <a:rPr lang="en-IN" dirty="0" smtClean="0"/>
              <a:t> id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524000"/>
            <a:ext cx="6934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</TotalTime>
  <Words>360</Words>
  <Application>Microsoft Office PowerPoint</Application>
  <PresentationFormat>On-screen Show (4:3)</PresentationFormat>
  <Paragraphs>96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Spring Project</vt:lpstr>
      <vt:lpstr>Agenda</vt:lpstr>
      <vt:lpstr>MVC Architecture</vt:lpstr>
      <vt:lpstr>Spring MVC Architecture</vt:lpstr>
      <vt:lpstr>Creating New Maven project</vt:lpstr>
      <vt:lpstr>Creating New Maven project</vt:lpstr>
      <vt:lpstr>Creating New Maven project</vt:lpstr>
      <vt:lpstr>Create New Maven project</vt:lpstr>
      <vt:lpstr>Provide Group ID and Artifact id</vt:lpstr>
      <vt:lpstr>Project Structure</vt:lpstr>
      <vt:lpstr>Folder structure not proper?</vt:lpstr>
      <vt:lpstr>Error? "Could not resolve archetype org.apache.maven.archetypes:maven-archetype-webapp" "Failed to resolve version for org.apache.maven.archetypes:maven-archetype-webapp"</vt:lpstr>
      <vt:lpstr>Delete index.jsp</vt:lpstr>
      <vt:lpstr>Create HTML File</vt:lpstr>
      <vt:lpstr>Create html page index.html</vt:lpstr>
      <vt:lpstr>Generated HTML File</vt:lpstr>
      <vt:lpstr>Index.html</vt:lpstr>
      <vt:lpstr>Run on Server</vt:lpstr>
      <vt:lpstr>Slide 19</vt:lpstr>
      <vt:lpstr>Is it Spring web app?</vt:lpstr>
      <vt:lpstr>Is it Spring web app?</vt:lpstr>
      <vt:lpstr>Is it Spring web app?</vt:lpstr>
      <vt:lpstr>Is it Spring web app?</vt:lpstr>
      <vt:lpstr>Is it Spring web app?</vt:lpstr>
      <vt:lpstr>Slide 25</vt:lpstr>
      <vt:lpstr>Generated pom.xml</vt:lpstr>
      <vt:lpstr>Delete unwanted dependencies</vt:lpstr>
      <vt:lpstr>What we required for Spring web</vt:lpstr>
      <vt:lpstr>Where I can get dependencies? </vt:lpstr>
      <vt:lpstr>Slide 30</vt:lpstr>
      <vt:lpstr>Slide 31</vt:lpstr>
      <vt:lpstr>Slide 32</vt:lpstr>
      <vt:lpstr>Slide 33</vt:lpstr>
      <vt:lpstr>Repeat the same for other dependencies</vt:lpstr>
      <vt:lpstr>POM.xml</vt:lpstr>
      <vt:lpstr>Configuration</vt:lpstr>
      <vt:lpstr>XML Based Configuration Web.xml</vt:lpstr>
      <vt:lpstr>Create new xml file dispatcher-servlet.xml</vt:lpstr>
      <vt:lpstr>Slide 39</vt:lpstr>
      <vt:lpstr>Slide 40</vt:lpstr>
      <vt:lpstr>XML Based Configuration dispatcher-servlet.xml</vt:lpstr>
      <vt:lpstr>Java Based Configuration Web.xml(WebInitializer)</vt:lpstr>
      <vt:lpstr>Java Based Configuration dispatcher-servlet.xml</vt:lpstr>
      <vt:lpstr>Getting Errors on pages?</vt:lpstr>
      <vt:lpstr>Error in web.xml?</vt:lpstr>
      <vt:lpstr>Login.jsp</vt:lpstr>
      <vt:lpstr>Create Controller</vt:lpstr>
      <vt:lpstr>Slide 48</vt:lpstr>
      <vt:lpstr>MVN Command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Project</dc:title>
  <dc:creator>Abbaas</dc:creator>
  <cp:lastModifiedBy>Abbaas</cp:lastModifiedBy>
  <cp:revision>181</cp:revision>
  <dcterms:created xsi:type="dcterms:W3CDTF">2006-08-16T00:00:00Z</dcterms:created>
  <dcterms:modified xsi:type="dcterms:W3CDTF">2017-09-14T12:50:39Z</dcterms:modified>
</cp:coreProperties>
</file>