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9" r:id="rId5"/>
    <p:sldId id="259" r:id="rId6"/>
    <p:sldId id="265" r:id="rId7"/>
    <p:sldId id="267" r:id="rId8"/>
    <p:sldId id="270" r:id="rId9"/>
    <p:sldId id="271" r:id="rId10"/>
    <p:sldId id="275" r:id="rId11"/>
    <p:sldId id="274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Hibernate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Spring with Hibernate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to configure??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Data source Properties</a:t>
            </a:r>
          </a:p>
          <a:p>
            <a:pPr lvl="1"/>
            <a:r>
              <a:rPr lang="en-IN" dirty="0" smtClean="0"/>
              <a:t>Driver Name</a:t>
            </a:r>
          </a:p>
          <a:p>
            <a:pPr lvl="1"/>
            <a:r>
              <a:rPr lang="en-IN" dirty="0" smtClean="0"/>
              <a:t>URL</a:t>
            </a:r>
          </a:p>
          <a:p>
            <a:pPr lvl="1"/>
            <a:r>
              <a:rPr lang="en-IN" dirty="0" smtClean="0"/>
              <a:t>User Name</a:t>
            </a:r>
          </a:p>
          <a:p>
            <a:pPr lvl="1"/>
            <a:r>
              <a:rPr lang="en-IN" dirty="0" smtClean="0"/>
              <a:t>Password</a:t>
            </a:r>
          </a:p>
          <a:p>
            <a:r>
              <a:rPr lang="en-IN" dirty="0" smtClean="0"/>
              <a:t>Hibernate Properties</a:t>
            </a:r>
          </a:p>
          <a:p>
            <a:pPr lvl="1"/>
            <a:r>
              <a:rPr lang="en-IN" dirty="0" smtClean="0"/>
              <a:t>Dialect</a:t>
            </a:r>
          </a:p>
          <a:p>
            <a:r>
              <a:rPr lang="en-IN" dirty="0" smtClean="0"/>
              <a:t>Session Factory</a:t>
            </a:r>
          </a:p>
          <a:p>
            <a:pPr lvl="1"/>
            <a:r>
              <a:rPr lang="en-IN" dirty="0" smtClean="0"/>
              <a:t>With </a:t>
            </a:r>
            <a:r>
              <a:rPr lang="en-IN" dirty="0" err="1" smtClean="0"/>
              <a:t>datasource</a:t>
            </a:r>
            <a:endParaRPr lang="en-IN" dirty="0" smtClean="0"/>
          </a:p>
          <a:p>
            <a:pPr lvl="1"/>
            <a:r>
              <a:rPr lang="en-IN" dirty="0" smtClean="0"/>
              <a:t>With hibernate properties</a:t>
            </a:r>
          </a:p>
          <a:p>
            <a:pPr lvl="1"/>
            <a:r>
              <a:rPr lang="en-IN" dirty="0" smtClean="0"/>
              <a:t>With annotated classes  (for each domain object)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217" y="990600"/>
            <a:ext cx="8499583" cy="561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Java Based configuration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35" y="1143000"/>
            <a:ext cx="906106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Java Based configuration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Based Configuration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534400" cy="518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Why ORM ( Object Relational Mapping)</a:t>
            </a:r>
          </a:p>
          <a:p>
            <a:r>
              <a:rPr lang="en-IN" dirty="0" smtClean="0"/>
              <a:t>JDBC Steps ( Java Data Base Connectivity)</a:t>
            </a:r>
          </a:p>
          <a:p>
            <a:r>
              <a:rPr lang="en-IN" dirty="0" smtClean="0"/>
              <a:t>Hibernate architecture</a:t>
            </a:r>
          </a:p>
          <a:p>
            <a:r>
              <a:rPr lang="en-IN" dirty="0" smtClean="0"/>
              <a:t>Configuration with Spring </a:t>
            </a:r>
          </a:p>
          <a:p>
            <a:pPr lvl="1"/>
            <a:r>
              <a:rPr lang="en-IN" dirty="0" smtClean="0"/>
              <a:t>Configuration</a:t>
            </a:r>
          </a:p>
          <a:p>
            <a:pPr lvl="1"/>
            <a:r>
              <a:rPr lang="en-IN" dirty="0" smtClean="0"/>
              <a:t>Model / Bean / Entity/DO</a:t>
            </a:r>
          </a:p>
          <a:p>
            <a:pPr lvl="1"/>
            <a:r>
              <a:rPr lang="en-IN" dirty="0" smtClean="0"/>
              <a:t>DAO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ORM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799"/>
            <a:ext cx="7848600" cy="446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 Vs RDBMS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Different data types</a:t>
            </a:r>
          </a:p>
          <a:p>
            <a:r>
              <a:rPr lang="en-IN" dirty="0" smtClean="0"/>
              <a:t>Identity</a:t>
            </a:r>
          </a:p>
          <a:p>
            <a:r>
              <a:rPr lang="en-IN" dirty="0" smtClean="0"/>
              <a:t>Association</a:t>
            </a:r>
          </a:p>
          <a:p>
            <a:r>
              <a:rPr lang="en-IN" dirty="0" smtClean="0"/>
              <a:t>Object Navigation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ORM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58791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JDBC Steps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6705600" cy="50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Hibernate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DB Connection</a:t>
            </a:r>
          </a:p>
          <a:p>
            <a:r>
              <a:rPr lang="en-IN" dirty="0" smtClean="0"/>
              <a:t>Mapping from table to Object</a:t>
            </a:r>
          </a:p>
          <a:p>
            <a:r>
              <a:rPr lang="en-IN" dirty="0" smtClean="0"/>
              <a:t>Transaction management</a:t>
            </a:r>
          </a:p>
          <a:p>
            <a:r>
              <a:rPr lang="en-IN" dirty="0" smtClean="0"/>
              <a:t>Session Management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Hibernate Architecture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Hibernate Configuration</a:t>
            </a:r>
            <a:br>
              <a:rPr lang="en-IN" dirty="0" smtClean="0"/>
            </a:br>
            <a:r>
              <a:rPr lang="en-IN" dirty="0" smtClean="0"/>
              <a:t>(Data Source Configuration)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Based configuration</a:t>
            </a:r>
          </a:p>
          <a:p>
            <a:r>
              <a:rPr lang="en-IN" dirty="0" smtClean="0"/>
              <a:t>Xml based configuration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110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Hibernate</vt:lpstr>
      <vt:lpstr>Agenda</vt:lpstr>
      <vt:lpstr>Why ORM</vt:lpstr>
      <vt:lpstr>OO Vs RDBMS</vt:lpstr>
      <vt:lpstr>ORM</vt:lpstr>
      <vt:lpstr>JDBC Steps</vt:lpstr>
      <vt:lpstr>Hibernate </vt:lpstr>
      <vt:lpstr>Hibernate Architecture</vt:lpstr>
      <vt:lpstr>Hibernate Configuration (Data Source Configuration)</vt:lpstr>
      <vt:lpstr>What to configure??</vt:lpstr>
      <vt:lpstr>Java Based configuration </vt:lpstr>
      <vt:lpstr>Java Based configuration </vt:lpstr>
      <vt:lpstr>XML Based Configuration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Abbaas</dc:creator>
  <cp:lastModifiedBy>Abbaas</cp:lastModifiedBy>
  <cp:revision>52</cp:revision>
  <dcterms:created xsi:type="dcterms:W3CDTF">2006-08-16T00:00:00Z</dcterms:created>
  <dcterms:modified xsi:type="dcterms:W3CDTF">2017-02-18T10:04:10Z</dcterms:modified>
</cp:coreProperties>
</file>