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7" r:id="rId4"/>
    <p:sldId id="268" r:id="rId5"/>
    <p:sldId id="281" r:id="rId6"/>
    <p:sldId id="282" r:id="rId7"/>
    <p:sldId id="275" r:id="rId8"/>
    <p:sldId id="283" r:id="rId9"/>
    <p:sldId id="284" r:id="rId10"/>
    <p:sldId id="272" r:id="rId11"/>
    <p:sldId id="263" r:id="rId12"/>
    <p:sldId id="264" r:id="rId13"/>
    <p:sldId id="278" r:id="rId14"/>
    <p:sldId id="279" r:id="rId15"/>
    <p:sldId id="28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spring-security-4-authenticate-and-authorize-us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Based configuration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Configuration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@Override</a:t>
            </a:r>
          </a:p>
          <a:p>
            <a:r>
              <a:rPr lang="en-IN" sz="2000" b="1" dirty="0" smtClean="0"/>
              <a:t>protected void configure(</a:t>
            </a:r>
            <a:r>
              <a:rPr lang="en-IN" sz="2000" b="1" dirty="0" err="1" smtClean="0"/>
              <a:t>HttpSecurity</a:t>
            </a:r>
            <a:r>
              <a:rPr lang="en-IN" sz="2000" b="1" dirty="0" smtClean="0"/>
              <a:t> http) throws Exception {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http.authorizeRequests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  .</a:t>
            </a:r>
            <a:r>
              <a:rPr lang="en-IN" sz="2000" dirty="0" err="1" smtClean="0"/>
              <a:t>antMatchers</a:t>
            </a:r>
            <a:r>
              <a:rPr lang="en-IN" sz="2000" dirty="0" smtClean="0"/>
              <a:t>("/</a:t>
            </a:r>
            <a:r>
              <a:rPr lang="en-IN" sz="2000" dirty="0" smtClean="0"/>
              <a:t>product/cart/add</a:t>
            </a:r>
            <a:r>
              <a:rPr lang="en-IN" sz="2000" dirty="0" smtClean="0"/>
              <a:t>", "/</a:t>
            </a:r>
            <a:r>
              <a:rPr lang="en-IN" sz="2000" dirty="0" err="1" smtClean="0"/>
              <a:t>mycart</a:t>
            </a:r>
            <a:r>
              <a:rPr lang="en-IN" sz="2000" dirty="0" smtClean="0"/>
              <a:t>**").</a:t>
            </a:r>
            <a:r>
              <a:rPr lang="en-IN" sz="2000" dirty="0" smtClean="0"/>
              <a:t>access("</a:t>
            </a:r>
            <a:r>
              <a:rPr lang="en-IN" sz="2000" dirty="0" err="1" smtClean="0"/>
              <a:t>hasRole</a:t>
            </a:r>
            <a:r>
              <a:rPr lang="en-IN" sz="2000" dirty="0" smtClean="0"/>
              <a:t>(‘C')")</a:t>
            </a:r>
            <a:endParaRPr lang="en-IN" sz="2000" dirty="0" smtClean="0"/>
          </a:p>
          <a:p>
            <a:r>
              <a:rPr lang="en-IN" sz="2000" dirty="0" smtClean="0"/>
              <a:t>  .</a:t>
            </a:r>
            <a:r>
              <a:rPr lang="en-IN" sz="2000" dirty="0" err="1" smtClean="0"/>
              <a:t>antMatchers</a:t>
            </a:r>
            <a:r>
              <a:rPr lang="en-IN" sz="2000" dirty="0" smtClean="0"/>
              <a:t>(“/manage**”, “/</a:t>
            </a:r>
            <a:r>
              <a:rPr lang="en-IN" sz="2000" i="1" dirty="0" smtClean="0"/>
              <a:t>supplier/save/”,”category/save/, “product/save/”</a:t>
            </a:r>
            <a:r>
              <a:rPr lang="en-IN" sz="2000" dirty="0" smtClean="0"/>
              <a:t>).</a:t>
            </a:r>
            <a:r>
              <a:rPr lang="en-IN" sz="2000" dirty="0" smtClean="0"/>
              <a:t>access("</a:t>
            </a:r>
            <a:r>
              <a:rPr lang="en-IN" sz="2000" dirty="0" err="1" smtClean="0"/>
              <a:t>hasRole</a:t>
            </a:r>
            <a:r>
              <a:rPr lang="en-IN" sz="2000" dirty="0" smtClean="0"/>
              <a:t>(‘A')")</a:t>
            </a:r>
            <a:endParaRPr lang="en-IN" sz="2000" dirty="0" smtClean="0"/>
          </a:p>
          <a:p>
            <a:r>
              <a:rPr lang="en-IN" sz="2000" dirty="0" smtClean="0"/>
              <a:t>  .</a:t>
            </a:r>
            <a:r>
              <a:rPr lang="en-IN" sz="2000" dirty="0" err="1" smtClean="0"/>
              <a:t>antMatchers</a:t>
            </a:r>
            <a:r>
              <a:rPr lang="en-IN" sz="2000" dirty="0" smtClean="0"/>
              <a:t>(“/**").access("</a:t>
            </a:r>
            <a:r>
              <a:rPr lang="en-IN" sz="2000" dirty="0" err="1" smtClean="0"/>
              <a:t>hasRole</a:t>
            </a:r>
            <a:r>
              <a:rPr lang="en-IN" sz="2000" dirty="0" smtClean="0"/>
              <a:t>('SUPER_ADMIN')")</a:t>
            </a:r>
          </a:p>
          <a:p>
            <a:r>
              <a:rPr lang="en-IN" sz="2000" dirty="0" smtClean="0"/>
              <a:t>   .and().</a:t>
            </a:r>
            <a:r>
              <a:rPr lang="en-IN" sz="2000" dirty="0" err="1" smtClean="0"/>
              <a:t>formLogin</a:t>
            </a:r>
            <a:r>
              <a:rPr lang="en-IN" sz="2000" dirty="0" smtClean="0"/>
              <a:t>().</a:t>
            </a:r>
            <a:r>
              <a:rPr lang="en-IN" sz="2000" dirty="0" err="1" smtClean="0"/>
              <a:t>loginPage</a:t>
            </a:r>
            <a:r>
              <a:rPr lang="en-IN" sz="2000" dirty="0" smtClean="0"/>
              <a:t>("/login").</a:t>
            </a:r>
            <a:r>
              <a:rPr lang="en-IN" sz="2000" dirty="0" err="1" smtClean="0"/>
              <a:t>defaultSuccessUrl</a:t>
            </a:r>
            <a:r>
              <a:rPr lang="en-IN" sz="2000" dirty="0" smtClean="0"/>
              <a:t>("/home")</a:t>
            </a:r>
          </a:p>
          <a:p>
            <a:r>
              <a:rPr lang="en-IN" sz="2000" dirty="0" smtClean="0"/>
              <a:t>  .</a:t>
            </a:r>
            <a:r>
              <a:rPr lang="en-IN" sz="2000" dirty="0" err="1" smtClean="0"/>
              <a:t>usernameParameter</a:t>
            </a:r>
            <a:r>
              <a:rPr lang="en-IN" sz="2000" dirty="0" smtClean="0"/>
              <a:t>("id").</a:t>
            </a:r>
            <a:r>
              <a:rPr lang="en-IN" sz="2000" dirty="0" err="1" smtClean="0"/>
              <a:t>passwordParameter</a:t>
            </a:r>
            <a:r>
              <a:rPr lang="en-IN" sz="2000" dirty="0" smtClean="0"/>
              <a:t>("password")</a:t>
            </a:r>
          </a:p>
          <a:p>
            <a:r>
              <a:rPr lang="en-IN" sz="2000" dirty="0" smtClean="0"/>
              <a:t>   .and().</a:t>
            </a:r>
            <a:r>
              <a:rPr lang="en-IN" sz="2000" dirty="0" err="1" smtClean="0"/>
              <a:t>exceptionHandling</a:t>
            </a:r>
            <a:r>
              <a:rPr lang="en-IN" sz="2000" dirty="0" smtClean="0"/>
              <a:t>().</a:t>
            </a:r>
            <a:r>
              <a:rPr lang="en-IN" sz="2000" dirty="0" err="1" smtClean="0"/>
              <a:t>accessDeniedPage</a:t>
            </a:r>
            <a:r>
              <a:rPr lang="en-IN" sz="2000" dirty="0" smtClean="0"/>
              <a:t>("/</a:t>
            </a:r>
            <a:r>
              <a:rPr lang="en-IN" sz="2000" dirty="0" err="1" smtClean="0"/>
              <a:t>accessdenied</a:t>
            </a:r>
            <a:r>
              <a:rPr lang="en-IN" sz="2000" dirty="0" smtClean="0"/>
              <a:t>");</a:t>
            </a:r>
            <a:endParaRPr lang="en-IN" sz="2000" dirty="0" smtClean="0"/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Configuration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785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14400" y="2438400"/>
            <a:ext cx="7467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399"/>
            <a:ext cx="8001000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Denied Page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981200"/>
            <a:ext cx="8562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Home page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752600"/>
            <a:ext cx="742136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https://dzone.com/articles/spring-security-4-authenticate-and-authorize-users</a:t>
            </a:r>
            <a:endParaRPr lang="en-IN" dirty="0" smtClean="0"/>
          </a:p>
          <a:p>
            <a:r>
              <a:rPr lang="en-IN" dirty="0" smtClean="0"/>
              <a:t>http://websystique.com/spring-security/spring-security-4-hello-world-annotation-xml-example/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Configuration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Maven Dependencies</a:t>
            </a:r>
          </a:p>
          <a:p>
            <a:r>
              <a:rPr lang="en-IN" sz="3600" dirty="0" smtClean="0"/>
              <a:t>Web.xml   (Can use Java based)</a:t>
            </a:r>
          </a:p>
          <a:p>
            <a:r>
              <a:rPr lang="en-IN" sz="3600" dirty="0" smtClean="0"/>
              <a:t>Spring Security  xml (Can use Java based)</a:t>
            </a:r>
          </a:p>
          <a:p>
            <a:pPr lvl="1"/>
            <a:r>
              <a:rPr lang="en-IN" sz="3600" dirty="0" smtClean="0"/>
              <a:t>Data Source reference</a:t>
            </a:r>
          </a:p>
          <a:p>
            <a:pPr lvl="2"/>
            <a:r>
              <a:rPr lang="en-IN" sz="3200" dirty="0" smtClean="0"/>
              <a:t>Get the user and role from user table</a:t>
            </a:r>
          </a:p>
          <a:p>
            <a:pPr lvl="1"/>
            <a:r>
              <a:rPr lang="en-IN" sz="3600" dirty="0" smtClean="0"/>
              <a:t>Intercept </a:t>
            </a:r>
            <a:r>
              <a:rPr lang="en-IN" sz="3600" dirty="0" err="1" smtClean="0"/>
              <a:t>url</a:t>
            </a:r>
            <a:endParaRPr lang="en-IN" sz="3600" dirty="0" smtClean="0"/>
          </a:p>
          <a:p>
            <a:r>
              <a:rPr lang="en-IN" sz="3600" dirty="0" smtClean="0"/>
              <a:t>Controller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Dependencies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391400" cy="530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Web.xml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906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3962400" y="3276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 rot="10800000">
            <a:off x="5562600" y="5943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0800000">
            <a:off x="7467600" y="45720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43000" y="3581400"/>
            <a:ext cx="2514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 reference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Intercept </a:t>
            </a:r>
            <a:r>
              <a:rPr lang="en-IN" dirty="0" err="1" smtClean="0"/>
              <a:t>urls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115475" cy="341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953000"/>
            <a:ext cx="5192649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7150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4953000"/>
            <a:ext cx="17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Admin Controller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6400800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Product Controller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" y="47244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5638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Controller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812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Controller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134" y="1600200"/>
            <a:ext cx="877586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Controller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23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169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Spring Security</vt:lpstr>
      <vt:lpstr>Configuration </vt:lpstr>
      <vt:lpstr>Maven Dependencies</vt:lpstr>
      <vt:lpstr>Web.xml</vt:lpstr>
      <vt:lpstr>Data source reference</vt:lpstr>
      <vt:lpstr>Intercept urls</vt:lpstr>
      <vt:lpstr>Security Controller</vt:lpstr>
      <vt:lpstr>Security Controller</vt:lpstr>
      <vt:lpstr>Security Controller</vt:lpstr>
      <vt:lpstr>Slide 10</vt:lpstr>
      <vt:lpstr>Security Configuration</vt:lpstr>
      <vt:lpstr>Security Configuration</vt:lpstr>
      <vt:lpstr>Login Page</vt:lpstr>
      <vt:lpstr>Access Denied Page</vt:lpstr>
      <vt:lpstr>Admin Home page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Abbaas</dc:creator>
  <cp:lastModifiedBy>Abbas</cp:lastModifiedBy>
  <cp:revision>105</cp:revision>
  <dcterms:created xsi:type="dcterms:W3CDTF">2006-08-16T00:00:00Z</dcterms:created>
  <dcterms:modified xsi:type="dcterms:W3CDTF">2018-04-03T07:27:32Z</dcterms:modified>
</cp:coreProperties>
</file>