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4551-4428-D691-8972-C45E60AD7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55559-5634-0A8B-ABDB-C0116B401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5774-B5DC-D5BC-9BCD-DB6ABDA7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EC11-F6B2-446B-AC77-2C9A4CE77AB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E5589-BE35-0D20-F7D0-2CF033A8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70AD3-44CF-271A-51BE-7FE210C3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41D0-F1C1-4B28-B3BD-2CE2EF96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2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0B7-B426-AFAC-EE4C-8AE7D173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BA8E4-5848-E779-6600-3092E07C4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332FB-932D-FD95-9911-06F01231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EC11-F6B2-446B-AC77-2C9A4CE77AB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41447-79D5-9F81-116A-7E044B1D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89BE0-34AD-404B-53C1-7B8A74C8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41D0-F1C1-4B28-B3BD-2CE2EF96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69823-D7E2-6DE7-435B-C3C89AE0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ECDB7-04A0-91A5-972E-BA35985C3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25286-06E6-77FB-A7B3-AC5EC11D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EC11-F6B2-446B-AC77-2C9A4CE77AB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27F4-ECBC-B6B9-E13C-BE7F1615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0696-74C7-600A-0EAE-DF5E62DC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41D0-F1C1-4B28-B3BD-2CE2EF96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A8B5-1B50-769A-583F-40E85486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DC78-3EF3-3BC8-2F4D-AF74D9900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AE65-D4D0-654D-C2B8-8D60D22E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EC11-F6B2-446B-AC77-2C9A4CE77AB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E990D-C5C9-02C8-E7AC-DEBCA8BB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306F5-59C8-2E73-70EC-0D961C64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41D0-F1C1-4B28-B3BD-2CE2EF96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A8A8-3893-01EF-C5FA-43A052E8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A26E7-5FBB-B9CE-129B-7BB768F2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0CBF-279C-6E0F-62ED-AD95C2A1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EC11-F6B2-446B-AC77-2C9A4CE77AB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6AB60-D694-F5F5-3083-42F3B786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DF4B-5246-25C3-C270-E3B4141D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41D0-F1C1-4B28-B3BD-2CE2EF96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9638-AB26-FB54-744F-2D30BFF2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0D9C-D2FA-521E-CC02-84763B667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06020-9272-9E77-4B6A-54D581C52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26113-6080-A7A7-4652-DB04518F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EC11-F6B2-446B-AC77-2C9A4CE77AB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D00DE-626C-EE91-D5E8-D340CC13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D7A4F-A917-1199-5F6C-A5E6F20D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41D0-F1C1-4B28-B3BD-2CE2EF96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B03C-1E51-FDB7-74C1-11F9CCE5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B839C-C60F-545F-6591-4CB573591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640DA-42AD-0554-C63A-2BAA4B46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60865-C7D8-9353-C887-1536AFB35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D419D-4FA8-DB4A-E1E9-91786861B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E7245-1F20-CBCD-6712-E55ED7F4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EC11-F6B2-446B-AC77-2C9A4CE77AB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DBDD0-9B1F-62A5-C158-38A299BD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DBB17-AB4D-3859-88DA-1F5D3637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41D0-F1C1-4B28-B3BD-2CE2EF96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9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DB84-DCD9-A4DF-50B8-91635512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27348-B8AA-B73C-423E-AA98112A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EC11-F6B2-446B-AC77-2C9A4CE77AB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BF985-B30A-04DC-6D22-F64262A6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B686-DED8-A147-2A53-6A5111E0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41D0-F1C1-4B28-B3BD-2CE2EF96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C39BA-92CF-ED96-6E84-EEB1AF20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EC11-F6B2-446B-AC77-2C9A4CE77AB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F64CB-AC05-CF6C-8450-98A0B2B2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90938-5C7C-2B4E-0F4E-FC981FCD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41D0-F1C1-4B28-B3BD-2CE2EF96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4C25-6FA4-7F6B-2E3E-77356CD4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BC87-264D-5BC0-42E1-72E20EC7F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BB4C6-7617-9C69-4D70-4C5DD3954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79F03-7303-63BC-212A-0541CEE3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EC11-F6B2-446B-AC77-2C9A4CE77AB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96839-194F-2AF1-FFD4-C487DB30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57B94-98E1-5013-8915-B344B4FE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41D0-F1C1-4B28-B3BD-2CE2EF96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535D-DEAD-88B5-5C80-410FA232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E1365-B0CB-6235-B286-F00AB20A2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ACEA7-14D5-35E3-91EF-37BBF320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9F979-911A-58EE-5ACD-7A0CEDAF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EC11-F6B2-446B-AC77-2C9A4CE77AB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84BCC-DA0E-65C9-590B-DADA8DBE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F7D10-A251-6A9F-8CF3-B2D9E3FA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141D0-F1C1-4B28-B3BD-2CE2EF96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F38B1-35F6-36C0-CD33-E9F9693E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810EC-7C2D-FA2F-49FA-D7F67387B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232C-A823-73E6-34EE-DB34BE18C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0EC11-F6B2-446B-AC77-2C9A4CE77ABC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8E1DE-CDE6-9A80-C8A5-2D4ED87FC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4CEE-0B75-D920-C8D5-D4D78D7D0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141D0-F1C1-4B28-B3BD-2CE2EF96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E6198E2-19BA-9ADD-26EB-DD2A75E4C780}"/>
              </a:ext>
            </a:extLst>
          </p:cNvPr>
          <p:cNvSpPr/>
          <p:nvPr/>
        </p:nvSpPr>
        <p:spPr>
          <a:xfrm>
            <a:off x="404446" y="404446"/>
            <a:ext cx="1213339" cy="7385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شروع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A066DE-5756-716C-C918-4CD7BDF9B2CC}"/>
              </a:ext>
            </a:extLst>
          </p:cNvPr>
          <p:cNvCxnSpPr/>
          <p:nvPr/>
        </p:nvCxnSpPr>
        <p:spPr>
          <a:xfrm>
            <a:off x="1617785" y="756139"/>
            <a:ext cx="720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elogram 4">
            <a:extLst>
              <a:ext uri="{FF2B5EF4-FFF2-40B4-BE49-F238E27FC236}">
                <a16:creationId xmlns:a16="http://schemas.microsoft.com/office/drawing/2014/main" id="{9A80F2AF-A95D-D421-4F56-69CBECB2DB9E}"/>
              </a:ext>
            </a:extLst>
          </p:cNvPr>
          <p:cNvSpPr/>
          <p:nvPr/>
        </p:nvSpPr>
        <p:spPr>
          <a:xfrm>
            <a:off x="2242038" y="404444"/>
            <a:ext cx="1635370" cy="738499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</a:t>
            </a:r>
            <a:r>
              <a:rPr lang="fa-IR" dirty="0"/>
              <a:t>دریافت کن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168612-1547-969B-CF0F-F8C4419628F8}"/>
              </a:ext>
            </a:extLst>
          </p:cNvPr>
          <p:cNvCxnSpPr/>
          <p:nvPr/>
        </p:nvCxnSpPr>
        <p:spPr>
          <a:xfrm>
            <a:off x="3771901" y="773693"/>
            <a:ext cx="76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000645-5EA4-B9E6-726F-36EB56E4C5C4}"/>
              </a:ext>
            </a:extLst>
          </p:cNvPr>
          <p:cNvCxnSpPr/>
          <p:nvPr/>
        </p:nvCxnSpPr>
        <p:spPr>
          <a:xfrm>
            <a:off x="5873263" y="773693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2D37A2E-5459-A381-DD62-693A9A5EA634}"/>
              </a:ext>
            </a:extLst>
          </p:cNvPr>
          <p:cNvSpPr/>
          <p:nvPr/>
        </p:nvSpPr>
        <p:spPr>
          <a:xfrm>
            <a:off x="4536831" y="263744"/>
            <a:ext cx="1336432" cy="87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a==</a:t>
            </a:r>
            <a:r>
              <a:rPr lang="fa-IR" dirty="0"/>
              <a:t>تعداد ارقام</a:t>
            </a:r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61067DCC-8666-4CED-13F6-9EA092C7991F}"/>
              </a:ext>
            </a:extLst>
          </p:cNvPr>
          <p:cNvSpPr/>
          <p:nvPr/>
        </p:nvSpPr>
        <p:spPr>
          <a:xfrm>
            <a:off x="6559063" y="129657"/>
            <a:ext cx="1846382" cy="128807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a%2==0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D0113A-E3CD-7878-2D69-ACA9CE0898B5}"/>
              </a:ext>
            </a:extLst>
          </p:cNvPr>
          <p:cNvCxnSpPr/>
          <p:nvPr/>
        </p:nvCxnSpPr>
        <p:spPr>
          <a:xfrm>
            <a:off x="7482254" y="1417729"/>
            <a:ext cx="0" cy="83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AB850F-1298-D530-0BBB-06EA5F4B78F0}"/>
              </a:ext>
            </a:extLst>
          </p:cNvPr>
          <p:cNvCxnSpPr/>
          <p:nvPr/>
        </p:nvCxnSpPr>
        <p:spPr>
          <a:xfrm>
            <a:off x="8405445" y="773693"/>
            <a:ext cx="694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2C872E-AF60-822C-2D2D-2A6CDF46CF6F}"/>
              </a:ext>
            </a:extLst>
          </p:cNvPr>
          <p:cNvSpPr txBox="1"/>
          <p:nvPr/>
        </p:nvSpPr>
        <p:spPr>
          <a:xfrm>
            <a:off x="7185378" y="15738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F7E081-127A-62E1-4749-B23868C6B50A}"/>
              </a:ext>
            </a:extLst>
          </p:cNvPr>
          <p:cNvSpPr txBox="1"/>
          <p:nvPr/>
        </p:nvSpPr>
        <p:spPr>
          <a:xfrm>
            <a:off x="8528222" y="51867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FAACF9B-ED22-4520-37FA-FC41864FD690}"/>
              </a:ext>
            </a:extLst>
          </p:cNvPr>
          <p:cNvSpPr/>
          <p:nvPr/>
        </p:nvSpPr>
        <p:spPr>
          <a:xfrm>
            <a:off x="5438478" y="3429000"/>
            <a:ext cx="1336432" cy="72096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 آینه ای و اول نیست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A43FF8-FFA3-EE3B-1827-A57A110ADC78}"/>
              </a:ext>
            </a:extLst>
          </p:cNvPr>
          <p:cNvSpPr/>
          <p:nvPr/>
        </p:nvSpPr>
        <p:spPr>
          <a:xfrm>
            <a:off x="9091245" y="342845"/>
            <a:ext cx="1635370" cy="800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عدد وسط حذف کن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3DA94D-0BE3-49AF-9FDC-308E177260A9}"/>
              </a:ext>
            </a:extLst>
          </p:cNvPr>
          <p:cNvCxnSpPr/>
          <p:nvPr/>
        </p:nvCxnSpPr>
        <p:spPr>
          <a:xfrm>
            <a:off x="9979268" y="1142943"/>
            <a:ext cx="0" cy="81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D03A5B-87A3-DA9A-94FC-6448673785DD}"/>
              </a:ext>
            </a:extLst>
          </p:cNvPr>
          <p:cNvSpPr/>
          <p:nvPr/>
        </p:nvSpPr>
        <p:spPr>
          <a:xfrm>
            <a:off x="9311053" y="1969420"/>
            <a:ext cx="1494687" cy="1017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نیمه اول ارقام را قرینه کن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FFA368-CF00-F18E-BF6D-C6FECECE091F}"/>
              </a:ext>
            </a:extLst>
          </p:cNvPr>
          <p:cNvCxnSpPr/>
          <p:nvPr/>
        </p:nvCxnSpPr>
        <p:spPr>
          <a:xfrm>
            <a:off x="10027624" y="2987160"/>
            <a:ext cx="0" cy="93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B76B29A8-0FC9-18AD-6DB3-A66BE3492CA8}"/>
              </a:ext>
            </a:extLst>
          </p:cNvPr>
          <p:cNvSpPr/>
          <p:nvPr/>
        </p:nvSpPr>
        <p:spPr>
          <a:xfrm>
            <a:off x="7298646" y="3822429"/>
            <a:ext cx="4870939" cy="171449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نیمه اول ارقا – نیمه دوم ==0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595395-7291-13DE-B564-86E7F31902D5}"/>
              </a:ext>
            </a:extLst>
          </p:cNvPr>
          <p:cNvCxnSpPr/>
          <p:nvPr/>
        </p:nvCxnSpPr>
        <p:spPr>
          <a:xfrm flipH="1">
            <a:off x="6349077" y="4679676"/>
            <a:ext cx="94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D37590-8849-D0E5-5611-9CCD6E2C7910}"/>
              </a:ext>
            </a:extLst>
          </p:cNvPr>
          <p:cNvCxnSpPr/>
          <p:nvPr/>
        </p:nvCxnSpPr>
        <p:spPr>
          <a:xfrm flipH="1" flipV="1">
            <a:off x="7860323" y="2875085"/>
            <a:ext cx="1072662" cy="122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934036-9AF3-A747-1CFA-02559284E15D}"/>
              </a:ext>
            </a:extLst>
          </p:cNvPr>
          <p:cNvSpPr txBox="1"/>
          <p:nvPr/>
        </p:nvSpPr>
        <p:spPr>
          <a:xfrm>
            <a:off x="6675424" y="440705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56971-CFA8-CF58-1FA6-A5062E527F7F}"/>
              </a:ext>
            </a:extLst>
          </p:cNvPr>
          <p:cNvSpPr txBox="1"/>
          <p:nvPr/>
        </p:nvSpPr>
        <p:spPr>
          <a:xfrm>
            <a:off x="8405445" y="330148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49515913-1308-9403-220F-0CF23E2B9BD8}"/>
              </a:ext>
            </a:extLst>
          </p:cNvPr>
          <p:cNvSpPr/>
          <p:nvPr/>
        </p:nvSpPr>
        <p:spPr>
          <a:xfrm>
            <a:off x="3358493" y="5136792"/>
            <a:ext cx="1380392" cy="879227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آینه ای است</a:t>
            </a:r>
            <a:r>
              <a:rPr lang="en-US" dirty="0"/>
              <a:t> </a:t>
            </a:r>
            <a:r>
              <a:rPr lang="fa-IR" dirty="0"/>
              <a:t>اول نیست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AC0056-0E0A-A171-FC70-9047F95386B0}"/>
              </a:ext>
            </a:extLst>
          </p:cNvPr>
          <p:cNvCxnSpPr>
            <a:cxnSpLocks/>
          </p:cNvCxnSpPr>
          <p:nvPr/>
        </p:nvCxnSpPr>
        <p:spPr>
          <a:xfrm flipH="1" flipV="1">
            <a:off x="4496057" y="2742655"/>
            <a:ext cx="606669" cy="1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2B317093-6F5E-6F9D-EED5-A1BE301E8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457" y="2227720"/>
            <a:ext cx="1215594" cy="96339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98CCBEB-ACD3-8008-175D-38959B5C5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38" y="2323889"/>
            <a:ext cx="1370560" cy="76383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2A296D-7EA4-62FD-8BB0-54A5FDD9E05A}"/>
              </a:ext>
            </a:extLst>
          </p:cNvPr>
          <p:cNvCxnSpPr/>
          <p:nvPr/>
        </p:nvCxnSpPr>
        <p:spPr>
          <a:xfrm flipH="1">
            <a:off x="6489753" y="2495875"/>
            <a:ext cx="66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AB91EC7-A565-A216-492E-D8182D6C55EB}"/>
              </a:ext>
            </a:extLst>
          </p:cNvPr>
          <p:cNvSpPr txBox="1"/>
          <p:nvPr/>
        </p:nvSpPr>
        <p:spPr>
          <a:xfrm>
            <a:off x="6675424" y="22277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118991-942C-85EB-F034-58BF7967E0B9}"/>
              </a:ext>
            </a:extLst>
          </p:cNvPr>
          <p:cNvCxnSpPr/>
          <p:nvPr/>
        </p:nvCxnSpPr>
        <p:spPr>
          <a:xfrm flipH="1">
            <a:off x="6820656" y="3121829"/>
            <a:ext cx="513160" cy="47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E4C1E8-6CF0-8877-4FE8-38B9A6CF6551}"/>
              </a:ext>
            </a:extLst>
          </p:cNvPr>
          <p:cNvSpPr txBox="1"/>
          <p:nvPr/>
        </p:nvSpPr>
        <p:spPr>
          <a:xfrm>
            <a:off x="6817450" y="31243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F68D92A-01EF-C4F6-1C67-289BD25F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187" y="1982061"/>
            <a:ext cx="1493904" cy="1229981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AFAC01-C6B1-15F8-8CDE-403295BC3D10}"/>
              </a:ext>
            </a:extLst>
          </p:cNvPr>
          <p:cNvCxnSpPr/>
          <p:nvPr/>
        </p:nvCxnSpPr>
        <p:spPr>
          <a:xfrm>
            <a:off x="4314825" y="2987160"/>
            <a:ext cx="1123653" cy="4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A91D49D-BBC1-58E7-DE89-5541760E4C97}"/>
              </a:ext>
            </a:extLst>
          </p:cNvPr>
          <p:cNvSpPr txBox="1"/>
          <p:nvPr/>
        </p:nvSpPr>
        <p:spPr>
          <a:xfrm>
            <a:off x="4765653" y="30064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9DFB6E-4AE5-FF44-91EA-E721F3D5960D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2543175" y="2597051"/>
            <a:ext cx="6210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9B07AD6-3810-4A6B-E81F-CBB1F5AD2C65}"/>
              </a:ext>
            </a:extLst>
          </p:cNvPr>
          <p:cNvSpPr txBox="1"/>
          <p:nvPr/>
        </p:nvSpPr>
        <p:spPr>
          <a:xfrm>
            <a:off x="2747413" y="233647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9C6E160D-DEF8-981D-DA6A-4E00168301C3}"/>
              </a:ext>
            </a:extLst>
          </p:cNvPr>
          <p:cNvSpPr/>
          <p:nvPr/>
        </p:nvSpPr>
        <p:spPr>
          <a:xfrm>
            <a:off x="1275942" y="2344770"/>
            <a:ext cx="1261061" cy="83526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اول هست آینه ای نیست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DE22EAE-378B-CDA3-34E0-3D5A3208E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070" y="4198050"/>
            <a:ext cx="1213209" cy="96325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9A6431F-A405-9F08-7782-79148D7F6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183" y="4279653"/>
            <a:ext cx="390178" cy="493819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AFF8CD-789B-F5A3-FFB6-A794DEA270E4}"/>
              </a:ext>
            </a:extLst>
          </p:cNvPr>
          <p:cNvCxnSpPr/>
          <p:nvPr/>
        </p:nvCxnSpPr>
        <p:spPr>
          <a:xfrm flipH="1" flipV="1">
            <a:off x="4731104" y="4442374"/>
            <a:ext cx="473943" cy="24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9E800E44-A44C-0F4F-657F-1AF7D7D22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0956" y="3978033"/>
            <a:ext cx="1371719" cy="768163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E4BC656-0873-B322-FE73-ED5D184A8F2F}"/>
              </a:ext>
            </a:extLst>
          </p:cNvPr>
          <p:cNvCxnSpPr/>
          <p:nvPr/>
        </p:nvCxnSpPr>
        <p:spPr>
          <a:xfrm flipH="1">
            <a:off x="4725273" y="5041614"/>
            <a:ext cx="738530" cy="23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8310A3-1660-2208-ABCD-80479E41724C}"/>
              </a:ext>
            </a:extLst>
          </p:cNvPr>
          <p:cNvSpPr txBox="1"/>
          <p:nvPr/>
        </p:nvSpPr>
        <p:spPr>
          <a:xfrm>
            <a:off x="4850328" y="49260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6D25B1-DF14-8CD6-45AA-C1739F01F95D}"/>
              </a:ext>
            </a:extLst>
          </p:cNvPr>
          <p:cNvCxnSpPr/>
          <p:nvPr/>
        </p:nvCxnSpPr>
        <p:spPr>
          <a:xfrm flipH="1" flipV="1">
            <a:off x="2964182" y="4390665"/>
            <a:ext cx="416774" cy="3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08FD329C-EDD0-4412-CE90-278A21D0C9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5246" y="3899333"/>
            <a:ext cx="1197642" cy="987444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B4E365-E753-713F-8B87-2B7F24C82BB6}"/>
              </a:ext>
            </a:extLst>
          </p:cNvPr>
          <p:cNvCxnSpPr/>
          <p:nvPr/>
        </p:nvCxnSpPr>
        <p:spPr>
          <a:xfrm flipH="1">
            <a:off x="1403472" y="4386144"/>
            <a:ext cx="446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E5CA2B-FCB5-8AE3-6E97-13723902F16D}"/>
              </a:ext>
            </a:extLst>
          </p:cNvPr>
          <p:cNvSpPr txBox="1"/>
          <p:nvPr/>
        </p:nvSpPr>
        <p:spPr>
          <a:xfrm>
            <a:off x="1545965" y="416809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2EBEFD7-6E28-0E99-5F2E-22A2FE5C951A}"/>
              </a:ext>
            </a:extLst>
          </p:cNvPr>
          <p:cNvCxnSpPr>
            <a:cxnSpLocks/>
          </p:cNvCxnSpPr>
          <p:nvPr/>
        </p:nvCxnSpPr>
        <p:spPr>
          <a:xfrm>
            <a:off x="2649475" y="4759183"/>
            <a:ext cx="679759" cy="7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D18DE22-238E-4791-9F4F-CE160B778BBA}"/>
              </a:ext>
            </a:extLst>
          </p:cNvPr>
          <p:cNvSpPr txBox="1"/>
          <p:nvPr/>
        </p:nvSpPr>
        <p:spPr>
          <a:xfrm>
            <a:off x="2840916" y="48051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8" name="Flowchart: Document 67">
            <a:extLst>
              <a:ext uri="{FF2B5EF4-FFF2-40B4-BE49-F238E27FC236}">
                <a16:creationId xmlns:a16="http://schemas.microsoft.com/office/drawing/2014/main" id="{C478B996-763A-AF3A-6BB8-540E91A6473E}"/>
              </a:ext>
            </a:extLst>
          </p:cNvPr>
          <p:cNvSpPr/>
          <p:nvPr/>
        </p:nvSpPr>
        <p:spPr>
          <a:xfrm>
            <a:off x="325253" y="4090774"/>
            <a:ext cx="1078219" cy="83526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اول و اینه ای هست</a:t>
            </a:r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EAA4287-4C45-92D9-3084-AEF96E609976}"/>
              </a:ext>
            </a:extLst>
          </p:cNvPr>
          <p:cNvSpPr/>
          <p:nvPr/>
        </p:nvSpPr>
        <p:spPr>
          <a:xfrm>
            <a:off x="127536" y="3074510"/>
            <a:ext cx="950689" cy="6313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پایان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4107D29-8DE7-75C2-8D0D-69834180BAF7}"/>
              </a:ext>
            </a:extLst>
          </p:cNvPr>
          <p:cNvCxnSpPr/>
          <p:nvPr/>
        </p:nvCxnSpPr>
        <p:spPr>
          <a:xfrm flipH="1">
            <a:off x="864362" y="2597051"/>
            <a:ext cx="411580" cy="49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7D18D99-9F82-442F-A3E3-03F20D4A03B1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1074165" y="3390166"/>
            <a:ext cx="4364313" cy="39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808295C-26AC-9D8E-5627-13A86C6C8FE7}"/>
              </a:ext>
            </a:extLst>
          </p:cNvPr>
          <p:cNvCxnSpPr>
            <a:cxnSpLocks/>
          </p:cNvCxnSpPr>
          <p:nvPr/>
        </p:nvCxnSpPr>
        <p:spPr>
          <a:xfrm rot="10800000">
            <a:off x="280617" y="3657497"/>
            <a:ext cx="3015901" cy="2129909"/>
          </a:xfrm>
          <a:prstGeom prst="bentConnector3">
            <a:avLst>
              <a:gd name="adj1" fmla="val 104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2D8DBA-6622-49E5-6899-52BA2EBEDC95}"/>
              </a:ext>
            </a:extLst>
          </p:cNvPr>
          <p:cNvCxnSpPr/>
          <p:nvPr/>
        </p:nvCxnSpPr>
        <p:spPr>
          <a:xfrm flipH="1" flipV="1">
            <a:off x="852200" y="3644440"/>
            <a:ext cx="242383" cy="47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3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2024-10-25T05:04:13Z</dcterms:created>
  <dcterms:modified xsi:type="dcterms:W3CDTF">2024-10-25T05:45:25Z</dcterms:modified>
</cp:coreProperties>
</file>