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EE76-EB95-69B0-9272-E6004DD51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8D972-12DF-CF4C-5C94-3C8EBF975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AED3-DA7C-DCDF-1885-C3F5AFBD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1393-79C9-2E93-8DF3-A69F333F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8D8C-476A-7E28-82E9-B75764E3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2A2-07BC-4428-5BA8-40174024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55BE-B8DB-BEF3-D474-7AA98C507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B72A-6E7E-A86E-F6DE-FA890D01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C741-FB16-8B05-ED50-1789087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D75E-40DE-8A4E-D5E3-2E1721F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F6DE6-958C-7BCE-B9B4-41AE9985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3427-C86A-B216-4F0A-61793D79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A547-6AB4-564A-4098-72775E50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52D7-9323-D2A4-6722-9439188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AA13-650D-30D8-2F2E-EA1BA980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D6D4-9CD0-B079-A4B6-F66643D4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02A1-C83F-B5F2-BF64-EA75E424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E0E2-6A3B-0485-F254-4BD5E1D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9697-53FF-8EFE-F076-85C84C2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4D68-73DE-F427-8426-08BD7EBC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D088-54B7-A38B-AF6B-F05FA504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1845-2537-CA3C-20D5-FE308207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FB54-3FFF-0543-5E0A-3D64AF0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0E35-E86B-F210-90B0-41DE8883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54BD-0421-794D-35A1-CB284B3A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E115-2D66-3935-49A5-5F3D9762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8734-302B-B59A-3BCD-2E9A5DAA5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7AA9-D46A-62B1-C6AC-28663FDB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0D89-8C22-A056-A5F3-551C0E73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C872-08A0-2AAE-ED92-D20F76BB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10B9-9B08-6156-FA5D-972F2C6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B5F-4F09-274F-29E2-66FBCBE1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3C0-0873-C911-E373-3B80C86D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8640F-10F3-88CD-C363-018053EC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E0E89-E1B0-9D27-F717-A0755A13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629FE-1B2B-5F48-B5D8-1ADF08B9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906C6-AE7E-7F35-3DFE-64A3D73A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2BA05-336D-DFF1-D8C6-FFDF485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917E1-A385-AC46-14DA-B1770CA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CD8-B63D-9634-D7D4-B013BB44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340FA-D6F2-6E5D-5D73-1431AA22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96E54-6BF5-C0E5-323A-118338CF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AF07D-B418-B3A7-C12C-31264DAE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796B3-B0FC-B4D3-967E-4FB3F0AB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F429A-D3EE-0DFA-6C91-19AD897B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25D42-5901-0206-B80C-C190FC5F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D8BA-5CAC-2870-EAC3-EA283A16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0185-5635-E945-04FD-6B25ED7A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09D3-A573-C5E3-46E3-3A7F6CC3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3188-368A-216C-3F52-C596E538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05A2-0DC4-5785-78B5-FCA1B519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08B26-40BE-3EFE-B715-7DD0CE8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99B-E513-113F-B784-70D6209C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D05E-73FF-6820-6FE9-0E03823A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61F1E-6AB5-425C-6A65-4B4928AB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CE812-D30A-A687-F600-A7A3E5AF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122D7-CF9B-FEDC-A779-08D84F07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32BF2-E47C-18A6-6344-8EBE7417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892DA-B1DD-5638-4929-4649A4C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4CE-A6C6-51E4-F3AC-9C8329BA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9988-0718-7E92-FC0E-F63D7381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77DE-10D1-463C-B68F-DF2589C7A012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9DDA-744A-676A-88B8-037E6294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2F53-2471-565B-7FC2-9B534324D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2560-0D7A-4E5A-9244-C806554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1511A0-1CF4-4B43-FF30-9A0C57F8A91F}"/>
              </a:ext>
            </a:extLst>
          </p:cNvPr>
          <p:cNvSpPr/>
          <p:nvPr/>
        </p:nvSpPr>
        <p:spPr>
          <a:xfrm>
            <a:off x="584688" y="580294"/>
            <a:ext cx="1327638" cy="712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B58902-5687-D15D-5E68-29A506B2220B}"/>
              </a:ext>
            </a:extLst>
          </p:cNvPr>
          <p:cNvCxnSpPr/>
          <p:nvPr/>
        </p:nvCxnSpPr>
        <p:spPr>
          <a:xfrm>
            <a:off x="1912326" y="936382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E5630E4-23A1-5899-C022-105C5EA2336E}"/>
              </a:ext>
            </a:extLst>
          </p:cNvPr>
          <p:cNvSpPr/>
          <p:nvPr/>
        </p:nvSpPr>
        <p:spPr>
          <a:xfrm>
            <a:off x="2608384" y="461596"/>
            <a:ext cx="1793631" cy="96715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اعداد </a:t>
            </a:r>
            <a:r>
              <a:rPr lang="en-US" dirty="0"/>
              <a:t>a , b , n </a:t>
            </a:r>
            <a:r>
              <a:rPr lang="fa-IR" dirty="0"/>
              <a:t>را دریافت کن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AE85C-EE00-9BC7-8C69-E9550EB0DD04}"/>
              </a:ext>
            </a:extLst>
          </p:cNvPr>
          <p:cNvCxnSpPr/>
          <p:nvPr/>
        </p:nvCxnSpPr>
        <p:spPr>
          <a:xfrm>
            <a:off x="4185138" y="905607"/>
            <a:ext cx="96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86A729-E82F-D869-D1C7-3C740826D8C0}"/>
              </a:ext>
            </a:extLst>
          </p:cNvPr>
          <p:cNvSpPr/>
          <p:nvPr/>
        </p:nvSpPr>
        <p:spPr>
          <a:xfrm>
            <a:off x="5152292" y="149470"/>
            <a:ext cx="2505808" cy="1459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a+b</a:t>
            </a:r>
            <a:r>
              <a:rPr lang="en-US" dirty="0"/>
              <a:t>=c  </a:t>
            </a:r>
            <a:r>
              <a:rPr lang="fa-IR" dirty="0"/>
              <a:t>و در سری قرارا بده و عدد بدست امده را با قبلی جمع کن تا زمانی که از عدد ان کمتر یا مساوی باشد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C18A63-00CC-23CF-5D0E-5504E816E66A}"/>
              </a:ext>
            </a:extLst>
          </p:cNvPr>
          <p:cNvCxnSpPr/>
          <p:nvPr/>
        </p:nvCxnSpPr>
        <p:spPr>
          <a:xfrm>
            <a:off x="7658100" y="844061"/>
            <a:ext cx="75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D6C7000-07BC-1370-3BEE-0A5A28B97644}"/>
              </a:ext>
            </a:extLst>
          </p:cNvPr>
          <p:cNvSpPr/>
          <p:nvPr/>
        </p:nvSpPr>
        <p:spPr>
          <a:xfrm>
            <a:off x="5039335" y="3620223"/>
            <a:ext cx="2048606" cy="135401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 در سری جدید وجود دارد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85C77-CFBF-BFA7-EEB1-6829228CA715}"/>
              </a:ext>
            </a:extLst>
          </p:cNvPr>
          <p:cNvCxnSpPr>
            <a:cxnSpLocks/>
          </p:cNvCxnSpPr>
          <p:nvPr/>
        </p:nvCxnSpPr>
        <p:spPr>
          <a:xfrm>
            <a:off x="9416561" y="1521067"/>
            <a:ext cx="0" cy="95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AE646820-996D-22D1-ABC4-184E973F6E33}"/>
              </a:ext>
            </a:extLst>
          </p:cNvPr>
          <p:cNvSpPr/>
          <p:nvPr/>
        </p:nvSpPr>
        <p:spPr>
          <a:xfrm>
            <a:off x="8601076" y="2479429"/>
            <a:ext cx="1485896" cy="87043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در سری وجود دارد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95E74DB-CAB9-1C6A-C250-DA765498E0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7713" y="1938837"/>
            <a:ext cx="3320266" cy="1150329"/>
          </a:xfrm>
          <a:prstGeom prst="bentConnector3">
            <a:avLst>
              <a:gd name="adj1" fmla="val 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EF9333-509B-C815-9EDD-B5EBFC1BF086}"/>
              </a:ext>
            </a:extLst>
          </p:cNvPr>
          <p:cNvCxnSpPr>
            <a:cxnSpLocks/>
          </p:cNvCxnSpPr>
          <p:nvPr/>
        </p:nvCxnSpPr>
        <p:spPr>
          <a:xfrm flipH="1">
            <a:off x="10086972" y="4262062"/>
            <a:ext cx="826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777B7-242F-E26A-0E7E-30C337C6836F}"/>
              </a:ext>
            </a:extLst>
          </p:cNvPr>
          <p:cNvSpPr/>
          <p:nvPr/>
        </p:nvSpPr>
        <p:spPr>
          <a:xfrm>
            <a:off x="10500210" y="4157808"/>
            <a:ext cx="1292355" cy="101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a+1=z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C9767B-8762-51B7-908E-D96A8B9C8C74}"/>
              </a:ext>
            </a:extLst>
          </p:cNvPr>
          <p:cNvCxnSpPr/>
          <p:nvPr/>
        </p:nvCxnSpPr>
        <p:spPr>
          <a:xfrm flipH="1">
            <a:off x="7103657" y="4262061"/>
            <a:ext cx="44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3DDE16-898E-0DE8-8253-B597C0DED212}"/>
              </a:ext>
            </a:extLst>
          </p:cNvPr>
          <p:cNvSpPr/>
          <p:nvPr/>
        </p:nvSpPr>
        <p:spPr>
          <a:xfrm>
            <a:off x="11043135" y="5556739"/>
            <a:ext cx="1072662" cy="720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 </a:t>
            </a:r>
            <a:r>
              <a:rPr lang="en-US" dirty="0"/>
              <a:t>b+1=s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759430-2335-F8A5-EAE0-3705148EAB3A}"/>
              </a:ext>
            </a:extLst>
          </p:cNvPr>
          <p:cNvSpPr txBox="1"/>
          <p:nvPr/>
        </p:nvSpPr>
        <p:spPr>
          <a:xfrm>
            <a:off x="9119685" y="1768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F80A9-1815-CEA4-5E3A-78F11B4370D2}"/>
              </a:ext>
            </a:extLst>
          </p:cNvPr>
          <p:cNvSpPr txBox="1"/>
          <p:nvPr/>
        </p:nvSpPr>
        <p:spPr>
          <a:xfrm>
            <a:off x="11032148" y="5362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E49E8-3C9C-20D2-B6F9-9DC1CF406FF6}"/>
              </a:ext>
            </a:extLst>
          </p:cNvPr>
          <p:cNvSpPr/>
          <p:nvPr/>
        </p:nvSpPr>
        <p:spPr>
          <a:xfrm>
            <a:off x="7552065" y="3532301"/>
            <a:ext cx="2505808" cy="1459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z=a </a:t>
            </a:r>
            <a:r>
              <a:rPr lang="fa-IR" dirty="0"/>
              <a:t>و </a:t>
            </a:r>
            <a:r>
              <a:rPr lang="en-US" dirty="0" err="1"/>
              <a:t>a+b</a:t>
            </a:r>
            <a:r>
              <a:rPr lang="en-US" dirty="0"/>
              <a:t>=d </a:t>
            </a:r>
            <a:endParaRPr lang="fa-IR" dirty="0"/>
          </a:p>
          <a:p>
            <a:pPr algn="ctr"/>
            <a:r>
              <a:rPr lang="fa-IR" dirty="0"/>
              <a:t>و عدد بدست امده را با قبلی جمع کن تا زمانی که کمتر یا مساوی ان باشئ</a:t>
            </a:r>
            <a:endParaRPr lang="en-US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15296E3-2B8F-D161-DEA0-26AF1973B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8000" y="2841069"/>
            <a:ext cx="109844" cy="4411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2702A7-7B0F-E106-7EE7-3A02ED49FF5B}"/>
              </a:ext>
            </a:extLst>
          </p:cNvPr>
          <p:cNvSpPr txBox="1"/>
          <p:nvPr/>
        </p:nvSpPr>
        <p:spPr>
          <a:xfrm>
            <a:off x="4615961" y="40773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D007A8-9483-F545-704F-5D99688AC64E}"/>
              </a:ext>
            </a:extLst>
          </p:cNvPr>
          <p:cNvSpPr txBox="1"/>
          <p:nvPr/>
        </p:nvSpPr>
        <p:spPr>
          <a:xfrm>
            <a:off x="6540737" y="48510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E0CD00-397C-81B3-BAF3-28501B92CEB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74281" y="4297230"/>
            <a:ext cx="865054" cy="13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70D8F9B-A823-99A4-3315-20820F8C87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6413" y="1673152"/>
            <a:ext cx="5198223" cy="2568949"/>
          </a:xfrm>
          <a:prstGeom prst="bentConnector3">
            <a:avLst>
              <a:gd name="adj1" fmla="val -3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CBA0BEA-7B50-1D85-FC59-91E44E90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367" y="5748201"/>
            <a:ext cx="914479" cy="16460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CE84F56-78A7-E004-D088-74022FCFE89E}"/>
              </a:ext>
            </a:extLst>
          </p:cNvPr>
          <p:cNvSpPr/>
          <p:nvPr/>
        </p:nvSpPr>
        <p:spPr>
          <a:xfrm>
            <a:off x="7892424" y="5231426"/>
            <a:ext cx="2505808" cy="1142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s=b </a:t>
            </a:r>
            <a:r>
              <a:rPr lang="fa-IR" dirty="0"/>
              <a:t>و </a:t>
            </a:r>
            <a:r>
              <a:rPr lang="en-US" dirty="0" err="1"/>
              <a:t>a+b</a:t>
            </a:r>
            <a:r>
              <a:rPr lang="en-US" dirty="0"/>
              <a:t>=e</a:t>
            </a:r>
            <a:endParaRPr lang="fa-IR" dirty="0"/>
          </a:p>
          <a:p>
            <a:pPr algn="ctr"/>
            <a:r>
              <a:rPr lang="fa-IR" dirty="0"/>
              <a:t>و عدد بدست امده را با قبلی جمع کن تا زمانی که کمتر یا مساوی ان باشئ</a:t>
            </a:r>
            <a:endParaRPr lang="en-US" dirty="0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AF2538CA-7E65-BA45-671D-23C69E792CE9}"/>
              </a:ext>
            </a:extLst>
          </p:cNvPr>
          <p:cNvSpPr/>
          <p:nvPr/>
        </p:nvSpPr>
        <p:spPr>
          <a:xfrm>
            <a:off x="8429991" y="176863"/>
            <a:ext cx="2048606" cy="135401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 در سری وجود دارد</a:t>
            </a:r>
            <a:endParaRPr lang="en-US" dirty="0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5D6288A8-3651-CD86-302C-F904579B0258}"/>
              </a:ext>
            </a:extLst>
          </p:cNvPr>
          <p:cNvSpPr/>
          <p:nvPr/>
        </p:nvSpPr>
        <p:spPr>
          <a:xfrm>
            <a:off x="5431919" y="5235800"/>
            <a:ext cx="2048606" cy="135401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 در سری جدید وجود دارد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C7E26A-F00B-AC60-146A-D95E8482DFC0}"/>
              </a:ext>
            </a:extLst>
          </p:cNvPr>
          <p:cNvSpPr txBox="1"/>
          <p:nvPr/>
        </p:nvSpPr>
        <p:spPr>
          <a:xfrm>
            <a:off x="10722615" y="-35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66757D-A332-2237-B74F-D6D51FB39202}"/>
              </a:ext>
            </a:extLst>
          </p:cNvPr>
          <p:cNvCxnSpPr/>
          <p:nvPr/>
        </p:nvCxnSpPr>
        <p:spPr>
          <a:xfrm flipH="1">
            <a:off x="7444016" y="5912807"/>
            <a:ext cx="44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D057CF8-5D0C-05D4-36EC-E363F6408A50}"/>
              </a:ext>
            </a:extLst>
          </p:cNvPr>
          <p:cNvCxnSpPr>
            <a:cxnSpLocks/>
            <a:stCxn id="66" idx="2"/>
            <a:endCxn id="28" idx="2"/>
          </p:cNvCxnSpPr>
          <p:nvPr/>
        </p:nvCxnSpPr>
        <p:spPr>
          <a:xfrm rot="5400000" flipH="1" flipV="1">
            <a:off x="8861790" y="3872138"/>
            <a:ext cx="312107" cy="5123244"/>
          </a:xfrm>
          <a:prstGeom prst="bentConnector3">
            <a:avLst>
              <a:gd name="adj1" fmla="val -30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2E60EF7-9D12-287A-8ED9-31090F6B4D4C}"/>
              </a:ext>
            </a:extLst>
          </p:cNvPr>
          <p:cNvSpPr txBox="1"/>
          <p:nvPr/>
        </p:nvSpPr>
        <p:spPr>
          <a:xfrm>
            <a:off x="7210861" y="63896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1D852E-518C-5356-0CFC-3C566973B4D6}"/>
              </a:ext>
            </a:extLst>
          </p:cNvPr>
          <p:cNvCxnSpPr/>
          <p:nvPr/>
        </p:nvCxnSpPr>
        <p:spPr>
          <a:xfrm flipH="1">
            <a:off x="4668715" y="5912806"/>
            <a:ext cx="791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A51C170-2BC6-2F42-E494-E0EDC7367F9C}"/>
              </a:ext>
            </a:extLst>
          </p:cNvPr>
          <p:cNvSpPr txBox="1"/>
          <p:nvPr/>
        </p:nvSpPr>
        <p:spPr>
          <a:xfrm>
            <a:off x="4929094" y="56458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CCC2F74D-87D5-2328-4CA1-A5B273CEC2DB}"/>
              </a:ext>
            </a:extLst>
          </p:cNvPr>
          <p:cNvSpPr/>
          <p:nvPr/>
        </p:nvSpPr>
        <p:spPr>
          <a:xfrm>
            <a:off x="1459887" y="4918168"/>
            <a:ext cx="3233768" cy="198927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</a:t>
            </a:r>
            <a:r>
              <a:rPr lang="en-US" dirty="0"/>
              <a:t>=a</a:t>
            </a:r>
            <a:endParaRPr lang="fa-IR" dirty="0"/>
          </a:p>
          <a:p>
            <a:pPr algn="ctr"/>
            <a:r>
              <a:rPr lang="en-US" dirty="0"/>
              <a:t>B=</a:t>
            </a:r>
            <a:r>
              <a:rPr lang="fa-IR" dirty="0"/>
              <a:t>ب</a:t>
            </a:r>
            <a:endParaRPr lang="en-US" dirty="0"/>
          </a:p>
          <a:p>
            <a:pPr algn="ctr"/>
            <a:r>
              <a:rPr lang="fa-IR" dirty="0"/>
              <a:t>آ دریافتی-آ جدید &lt; ب جدید-ب دریافتی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FDDFE-9B4F-01E9-1EC9-A1DEEAE734B1}"/>
              </a:ext>
            </a:extLst>
          </p:cNvPr>
          <p:cNvCxnSpPr>
            <a:stCxn id="88" idx="0"/>
          </p:cNvCxnSpPr>
          <p:nvPr/>
        </p:nvCxnSpPr>
        <p:spPr>
          <a:xfrm flipV="1">
            <a:off x="3076771" y="3745523"/>
            <a:ext cx="0" cy="117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F24998-9A99-2FE1-F8CC-2D89BA0EBBBD}"/>
              </a:ext>
            </a:extLst>
          </p:cNvPr>
          <p:cNvCxnSpPr/>
          <p:nvPr/>
        </p:nvCxnSpPr>
        <p:spPr>
          <a:xfrm flipV="1">
            <a:off x="1459887" y="4152137"/>
            <a:ext cx="0" cy="176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2DA9C8-B19E-B41C-3622-7DA312BFFB82}"/>
              </a:ext>
            </a:extLst>
          </p:cNvPr>
          <p:cNvSpPr txBox="1"/>
          <p:nvPr/>
        </p:nvSpPr>
        <p:spPr>
          <a:xfrm>
            <a:off x="3021997" y="4238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3A64EB-2E28-1F73-AA47-C276FF39E0DE}"/>
              </a:ext>
            </a:extLst>
          </p:cNvPr>
          <p:cNvSpPr txBox="1"/>
          <p:nvPr/>
        </p:nvSpPr>
        <p:spPr>
          <a:xfrm>
            <a:off x="1422939" y="48982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6" name="Flowchart: Document 95">
            <a:extLst>
              <a:ext uri="{FF2B5EF4-FFF2-40B4-BE49-F238E27FC236}">
                <a16:creationId xmlns:a16="http://schemas.microsoft.com/office/drawing/2014/main" id="{008E5A1F-9F66-37AC-61DB-3884D185051C}"/>
              </a:ext>
            </a:extLst>
          </p:cNvPr>
          <p:cNvSpPr/>
          <p:nvPr/>
        </p:nvSpPr>
        <p:spPr>
          <a:xfrm>
            <a:off x="2350650" y="2832318"/>
            <a:ext cx="1485893" cy="96715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 در سری جدید با تغییر </a:t>
            </a:r>
            <a:r>
              <a:rPr lang="en-US" dirty="0"/>
              <a:t>a </a:t>
            </a:r>
            <a:r>
              <a:rPr lang="fa-IR" dirty="0"/>
              <a:t>وجود دارد</a:t>
            </a:r>
            <a:endParaRPr lang="en-US" dirty="0"/>
          </a:p>
        </p:txBody>
      </p:sp>
      <p:sp>
        <p:nvSpPr>
          <p:cNvPr id="97" name="Flowchart: Document 96">
            <a:extLst>
              <a:ext uri="{FF2B5EF4-FFF2-40B4-BE49-F238E27FC236}">
                <a16:creationId xmlns:a16="http://schemas.microsoft.com/office/drawing/2014/main" id="{ACF3D81D-6951-D2D7-99AA-D12C705DDED1}"/>
              </a:ext>
            </a:extLst>
          </p:cNvPr>
          <p:cNvSpPr/>
          <p:nvPr/>
        </p:nvSpPr>
        <p:spPr>
          <a:xfrm>
            <a:off x="539817" y="3285826"/>
            <a:ext cx="1485893" cy="96715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ان در سری جدید با تغییر </a:t>
            </a:r>
            <a:r>
              <a:rPr lang="en-US" dirty="0"/>
              <a:t>b </a:t>
            </a:r>
            <a:r>
              <a:rPr lang="fa-IR" dirty="0"/>
              <a:t>وجود دارد</a:t>
            </a:r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BCBAA3-DEB7-06C5-44BA-29FDFFD475F7}"/>
              </a:ext>
            </a:extLst>
          </p:cNvPr>
          <p:cNvSpPr/>
          <p:nvPr/>
        </p:nvSpPr>
        <p:spPr>
          <a:xfrm>
            <a:off x="1599118" y="1713622"/>
            <a:ext cx="1170632" cy="779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D32FC-32E8-7655-A0E7-DB4D686C1CC4}"/>
              </a:ext>
            </a:extLst>
          </p:cNvPr>
          <p:cNvCxnSpPr>
            <a:cxnSpLocks/>
            <a:endCxn id="98" idx="6"/>
          </p:cNvCxnSpPr>
          <p:nvPr/>
        </p:nvCxnSpPr>
        <p:spPr>
          <a:xfrm flipH="1" flipV="1">
            <a:off x="2769750" y="2103210"/>
            <a:ext cx="5831325" cy="65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2A1E2C5-CA1E-3FD8-90C2-CE221D27A878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738803" y="2250831"/>
            <a:ext cx="354794" cy="5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A5D173-CA97-B493-D980-DBDD388A1CC2}"/>
              </a:ext>
            </a:extLst>
          </p:cNvPr>
          <p:cNvCxnSpPr>
            <a:cxnSpLocks/>
            <a:stCxn id="97" idx="0"/>
            <a:endCxn id="98" idx="3"/>
          </p:cNvCxnSpPr>
          <p:nvPr/>
        </p:nvCxnSpPr>
        <p:spPr>
          <a:xfrm flipV="1">
            <a:off x="1282764" y="2378690"/>
            <a:ext cx="487789" cy="9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2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2024-10-26T05:21:15Z</dcterms:created>
  <dcterms:modified xsi:type="dcterms:W3CDTF">2024-10-26T06:51:07Z</dcterms:modified>
</cp:coreProperties>
</file>